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Lst>
  <p:sldSz cy="5143500" cx="9144000"/>
  <p:notesSz cx="6858000" cy="9296400"/>
  <p:embeddedFontLst>
    <p:embeddedFont>
      <p:font typeface="Roboto"/>
      <p:regular r:id="rId46"/>
      <p:bold r:id="rId47"/>
      <p:italic r:id="rId48"/>
      <p:boldItalic r:id="rId49"/>
    </p:embeddedFont>
    <p:embeddedFont>
      <p:font typeface="Merriweather"/>
      <p:regular r:id="rId50"/>
      <p:bold r:id="rId51"/>
      <p:italic r:id="rId52"/>
      <p:boldItalic r:id="rId5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font" Target="fonts/Roboto-regular.fntdata"/><Relationship Id="rId45" Type="http://schemas.openxmlformats.org/officeDocument/2006/relationships/slide" Target="slides/slide41.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font" Target="fonts/Roboto-italic.fntdata"/><Relationship Id="rId47" Type="http://schemas.openxmlformats.org/officeDocument/2006/relationships/font" Target="fonts/Roboto-bold.fntdata"/><Relationship Id="rId49" Type="http://schemas.openxmlformats.org/officeDocument/2006/relationships/font" Target="fonts/Roboto-boldItalic.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font" Target="fonts/Merriweather-bold.fntdata"/><Relationship Id="rId50" Type="http://schemas.openxmlformats.org/officeDocument/2006/relationships/font" Target="fonts/Merriweather-regular.fntdata"/><Relationship Id="rId53" Type="http://schemas.openxmlformats.org/officeDocument/2006/relationships/font" Target="fonts/Merriweather-boldItalic.fntdata"/><Relationship Id="rId52" Type="http://schemas.openxmlformats.org/officeDocument/2006/relationships/font" Target="fonts/Merriweather-italic.fntdata"/><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302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415790"/>
            <a:ext cx="5486400" cy="4183380"/>
          </a:xfrm>
          <a:prstGeom prst="rect">
            <a:avLst/>
          </a:prstGeom>
          <a:noFill/>
          <a:ln>
            <a:noFill/>
          </a:ln>
        </p:spPr>
        <p:txBody>
          <a:bodyPr anchorCtr="0" anchor="t" bIns="91425" lIns="91425" spcFirstLastPara="1" rIns="91425" wrap="square" tIns="91425"/>
          <a:lstStyle>
            <a:lvl1pPr indent="-317500" lvl="0" marL="4572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1pPr>
            <a:lvl2pPr indent="-317500" lvl="1" marL="9144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6pPr>
            <a:lvl7pPr indent="-317500" lvl="6" marL="32004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7pPr>
            <a:lvl8pPr indent="-317500" lvl="7" marL="36576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8pPr>
            <a:lvl9pPr indent="-317500" lvl="8" marL="41148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 name="Shape 60"/>
        <p:cNvGrpSpPr/>
        <p:nvPr/>
      </p:nvGrpSpPr>
      <p:grpSpPr>
        <a:xfrm>
          <a:off x="0" y="0"/>
          <a:ext cx="0" cy="0"/>
          <a:chOff x="0" y="0"/>
          <a:chExt cx="0" cy="0"/>
        </a:xfrm>
      </p:grpSpPr>
      <p:sp>
        <p:nvSpPr>
          <p:cNvPr id="61" name="Google Shape;61;p3:notes"/>
          <p:cNvSpPr/>
          <p:nvPr>
            <p:ph idx="2" type="sldImg"/>
          </p:nvPr>
        </p:nvSpPr>
        <p:spPr>
          <a:xfrm>
            <a:off x="3302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 name="Google Shape;62;p3:notes"/>
          <p:cNvSpPr txBox="1"/>
          <p:nvPr>
            <p:ph idx="1" type="body"/>
          </p:nvPr>
        </p:nvSpPr>
        <p:spPr>
          <a:xfrm>
            <a:off x="685800" y="4415790"/>
            <a:ext cx="5486400" cy="418338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3" name="Shape 153"/>
        <p:cNvGrpSpPr/>
        <p:nvPr/>
      </p:nvGrpSpPr>
      <p:grpSpPr>
        <a:xfrm>
          <a:off x="0" y="0"/>
          <a:ext cx="0" cy="0"/>
          <a:chOff x="0" y="0"/>
          <a:chExt cx="0" cy="0"/>
        </a:xfrm>
      </p:grpSpPr>
      <p:sp>
        <p:nvSpPr>
          <p:cNvPr id="154" name="Google Shape;154;p16:notes"/>
          <p:cNvSpPr txBox="1"/>
          <p:nvPr>
            <p:ph idx="1" type="body"/>
          </p:nvPr>
        </p:nvSpPr>
        <p:spPr>
          <a:xfrm>
            <a:off x="685800" y="4415790"/>
            <a:ext cx="5486400" cy="418338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6:notes"/>
          <p:cNvSpPr/>
          <p:nvPr>
            <p:ph idx="2" type="sldImg"/>
          </p:nvPr>
        </p:nvSpPr>
        <p:spPr>
          <a:xfrm>
            <a:off x="330200" y="696913"/>
            <a:ext cx="61976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0" name="Shape 160"/>
        <p:cNvGrpSpPr/>
        <p:nvPr/>
      </p:nvGrpSpPr>
      <p:grpSpPr>
        <a:xfrm>
          <a:off x="0" y="0"/>
          <a:ext cx="0" cy="0"/>
          <a:chOff x="0" y="0"/>
          <a:chExt cx="0" cy="0"/>
        </a:xfrm>
      </p:grpSpPr>
      <p:sp>
        <p:nvSpPr>
          <p:cNvPr id="161" name="Google Shape;161;p17:notes"/>
          <p:cNvSpPr txBox="1"/>
          <p:nvPr>
            <p:ph idx="1" type="body"/>
          </p:nvPr>
        </p:nvSpPr>
        <p:spPr>
          <a:xfrm>
            <a:off x="685800" y="4415790"/>
            <a:ext cx="5486400" cy="418338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7:notes"/>
          <p:cNvSpPr/>
          <p:nvPr>
            <p:ph idx="2" type="sldImg"/>
          </p:nvPr>
        </p:nvSpPr>
        <p:spPr>
          <a:xfrm>
            <a:off x="330200" y="696913"/>
            <a:ext cx="61976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7" name="Shape 167"/>
        <p:cNvGrpSpPr/>
        <p:nvPr/>
      </p:nvGrpSpPr>
      <p:grpSpPr>
        <a:xfrm>
          <a:off x="0" y="0"/>
          <a:ext cx="0" cy="0"/>
          <a:chOff x="0" y="0"/>
          <a:chExt cx="0" cy="0"/>
        </a:xfrm>
      </p:grpSpPr>
      <p:sp>
        <p:nvSpPr>
          <p:cNvPr id="168" name="Google Shape;168;p18:notes"/>
          <p:cNvSpPr txBox="1"/>
          <p:nvPr>
            <p:ph idx="1" type="body"/>
          </p:nvPr>
        </p:nvSpPr>
        <p:spPr>
          <a:xfrm>
            <a:off x="685800" y="4415790"/>
            <a:ext cx="5486400" cy="418338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18:notes"/>
          <p:cNvSpPr/>
          <p:nvPr>
            <p:ph idx="2" type="sldImg"/>
          </p:nvPr>
        </p:nvSpPr>
        <p:spPr>
          <a:xfrm>
            <a:off x="330200" y="696913"/>
            <a:ext cx="61976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4" name="Shape 174"/>
        <p:cNvGrpSpPr/>
        <p:nvPr/>
      </p:nvGrpSpPr>
      <p:grpSpPr>
        <a:xfrm>
          <a:off x="0" y="0"/>
          <a:ext cx="0" cy="0"/>
          <a:chOff x="0" y="0"/>
          <a:chExt cx="0" cy="0"/>
        </a:xfrm>
      </p:grpSpPr>
      <p:sp>
        <p:nvSpPr>
          <p:cNvPr id="175" name="Google Shape;175;p19:notes"/>
          <p:cNvSpPr txBox="1"/>
          <p:nvPr>
            <p:ph idx="1" type="body"/>
          </p:nvPr>
        </p:nvSpPr>
        <p:spPr>
          <a:xfrm>
            <a:off x="685800" y="4415790"/>
            <a:ext cx="5486400" cy="418338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9:notes"/>
          <p:cNvSpPr/>
          <p:nvPr>
            <p:ph idx="2" type="sldImg"/>
          </p:nvPr>
        </p:nvSpPr>
        <p:spPr>
          <a:xfrm>
            <a:off x="330200" y="696913"/>
            <a:ext cx="61976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1" name="Shape 181"/>
        <p:cNvGrpSpPr/>
        <p:nvPr/>
      </p:nvGrpSpPr>
      <p:grpSpPr>
        <a:xfrm>
          <a:off x="0" y="0"/>
          <a:ext cx="0" cy="0"/>
          <a:chOff x="0" y="0"/>
          <a:chExt cx="0" cy="0"/>
        </a:xfrm>
      </p:grpSpPr>
      <p:sp>
        <p:nvSpPr>
          <p:cNvPr id="182" name="Google Shape;182;p20:notes"/>
          <p:cNvSpPr/>
          <p:nvPr>
            <p:ph idx="2" type="sldImg"/>
          </p:nvPr>
        </p:nvSpPr>
        <p:spPr>
          <a:xfrm>
            <a:off x="3302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3" name="Google Shape;183;p20:notes"/>
          <p:cNvSpPr txBox="1"/>
          <p:nvPr>
            <p:ph idx="1" type="body"/>
          </p:nvPr>
        </p:nvSpPr>
        <p:spPr>
          <a:xfrm>
            <a:off x="685800" y="4415790"/>
            <a:ext cx="5486400" cy="418338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0" name="Shape 190"/>
        <p:cNvGrpSpPr/>
        <p:nvPr/>
      </p:nvGrpSpPr>
      <p:grpSpPr>
        <a:xfrm>
          <a:off x="0" y="0"/>
          <a:ext cx="0" cy="0"/>
          <a:chOff x="0" y="0"/>
          <a:chExt cx="0" cy="0"/>
        </a:xfrm>
      </p:grpSpPr>
      <p:sp>
        <p:nvSpPr>
          <p:cNvPr id="191" name="Google Shape;191;p21:notes"/>
          <p:cNvSpPr/>
          <p:nvPr>
            <p:ph idx="2" type="sldImg"/>
          </p:nvPr>
        </p:nvSpPr>
        <p:spPr>
          <a:xfrm>
            <a:off x="3302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2" name="Google Shape;192;p21:notes"/>
          <p:cNvSpPr txBox="1"/>
          <p:nvPr>
            <p:ph idx="1" type="body"/>
          </p:nvPr>
        </p:nvSpPr>
        <p:spPr>
          <a:xfrm>
            <a:off x="685800" y="4415790"/>
            <a:ext cx="5486400" cy="418338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7" name="Shape 197"/>
        <p:cNvGrpSpPr/>
        <p:nvPr/>
      </p:nvGrpSpPr>
      <p:grpSpPr>
        <a:xfrm>
          <a:off x="0" y="0"/>
          <a:ext cx="0" cy="0"/>
          <a:chOff x="0" y="0"/>
          <a:chExt cx="0" cy="0"/>
        </a:xfrm>
      </p:grpSpPr>
      <p:sp>
        <p:nvSpPr>
          <p:cNvPr id="198" name="Google Shape;198;p22:notes"/>
          <p:cNvSpPr/>
          <p:nvPr>
            <p:ph idx="2" type="sldImg"/>
          </p:nvPr>
        </p:nvSpPr>
        <p:spPr>
          <a:xfrm>
            <a:off x="3302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9" name="Google Shape;199;p22:notes"/>
          <p:cNvSpPr txBox="1"/>
          <p:nvPr>
            <p:ph idx="1" type="body"/>
          </p:nvPr>
        </p:nvSpPr>
        <p:spPr>
          <a:xfrm>
            <a:off x="685800" y="4415790"/>
            <a:ext cx="5486400" cy="418338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4" name="Shape 204"/>
        <p:cNvGrpSpPr/>
        <p:nvPr/>
      </p:nvGrpSpPr>
      <p:grpSpPr>
        <a:xfrm>
          <a:off x="0" y="0"/>
          <a:ext cx="0" cy="0"/>
          <a:chOff x="0" y="0"/>
          <a:chExt cx="0" cy="0"/>
        </a:xfrm>
      </p:grpSpPr>
      <p:sp>
        <p:nvSpPr>
          <p:cNvPr id="205" name="Google Shape;205;p23:notes"/>
          <p:cNvSpPr/>
          <p:nvPr>
            <p:ph idx="2" type="sldImg"/>
          </p:nvPr>
        </p:nvSpPr>
        <p:spPr>
          <a:xfrm>
            <a:off x="3302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6" name="Google Shape;206;p23:notes"/>
          <p:cNvSpPr txBox="1"/>
          <p:nvPr>
            <p:ph idx="1" type="body"/>
          </p:nvPr>
        </p:nvSpPr>
        <p:spPr>
          <a:xfrm>
            <a:off x="685800" y="4415790"/>
            <a:ext cx="5486400" cy="418338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3" name="Shape 213"/>
        <p:cNvGrpSpPr/>
        <p:nvPr/>
      </p:nvGrpSpPr>
      <p:grpSpPr>
        <a:xfrm>
          <a:off x="0" y="0"/>
          <a:ext cx="0" cy="0"/>
          <a:chOff x="0" y="0"/>
          <a:chExt cx="0" cy="0"/>
        </a:xfrm>
      </p:grpSpPr>
      <p:sp>
        <p:nvSpPr>
          <p:cNvPr id="214" name="Google Shape;214;p24:notes"/>
          <p:cNvSpPr txBox="1"/>
          <p:nvPr>
            <p:ph idx="1" type="body"/>
          </p:nvPr>
        </p:nvSpPr>
        <p:spPr>
          <a:xfrm>
            <a:off x="685800" y="4415790"/>
            <a:ext cx="5486400" cy="418338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24:notes"/>
          <p:cNvSpPr/>
          <p:nvPr>
            <p:ph idx="2" type="sldImg"/>
          </p:nvPr>
        </p:nvSpPr>
        <p:spPr>
          <a:xfrm>
            <a:off x="330200" y="696913"/>
            <a:ext cx="61976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9" name="Shape 219"/>
        <p:cNvGrpSpPr/>
        <p:nvPr/>
      </p:nvGrpSpPr>
      <p:grpSpPr>
        <a:xfrm>
          <a:off x="0" y="0"/>
          <a:ext cx="0" cy="0"/>
          <a:chOff x="0" y="0"/>
          <a:chExt cx="0" cy="0"/>
        </a:xfrm>
      </p:grpSpPr>
      <p:sp>
        <p:nvSpPr>
          <p:cNvPr id="220" name="Google Shape;220;p25:notes"/>
          <p:cNvSpPr/>
          <p:nvPr>
            <p:ph idx="2" type="sldImg"/>
          </p:nvPr>
        </p:nvSpPr>
        <p:spPr>
          <a:xfrm>
            <a:off x="3302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1" name="Google Shape;221;p25:notes"/>
          <p:cNvSpPr txBox="1"/>
          <p:nvPr>
            <p:ph idx="1" type="body"/>
          </p:nvPr>
        </p:nvSpPr>
        <p:spPr>
          <a:xfrm>
            <a:off x="685800" y="4415790"/>
            <a:ext cx="5486400" cy="418338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 name="Shape 67"/>
        <p:cNvGrpSpPr/>
        <p:nvPr/>
      </p:nvGrpSpPr>
      <p:grpSpPr>
        <a:xfrm>
          <a:off x="0" y="0"/>
          <a:ext cx="0" cy="0"/>
          <a:chOff x="0" y="0"/>
          <a:chExt cx="0" cy="0"/>
        </a:xfrm>
      </p:grpSpPr>
      <p:sp>
        <p:nvSpPr>
          <p:cNvPr id="68" name="Google Shape;68;p5:notes"/>
          <p:cNvSpPr/>
          <p:nvPr>
            <p:ph idx="2" type="sldImg"/>
          </p:nvPr>
        </p:nvSpPr>
        <p:spPr>
          <a:xfrm>
            <a:off x="3302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 name="Google Shape;69;p5:notes"/>
          <p:cNvSpPr txBox="1"/>
          <p:nvPr>
            <p:ph idx="1" type="body"/>
          </p:nvPr>
        </p:nvSpPr>
        <p:spPr>
          <a:xfrm>
            <a:off x="685800" y="4415790"/>
            <a:ext cx="5486400" cy="418338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4" name="Shape 224"/>
        <p:cNvGrpSpPr/>
        <p:nvPr/>
      </p:nvGrpSpPr>
      <p:grpSpPr>
        <a:xfrm>
          <a:off x="0" y="0"/>
          <a:ext cx="0" cy="0"/>
          <a:chOff x="0" y="0"/>
          <a:chExt cx="0" cy="0"/>
        </a:xfrm>
      </p:grpSpPr>
      <p:sp>
        <p:nvSpPr>
          <p:cNvPr id="225" name="Google Shape;225;p26:notes"/>
          <p:cNvSpPr/>
          <p:nvPr>
            <p:ph idx="2" type="sldImg"/>
          </p:nvPr>
        </p:nvSpPr>
        <p:spPr>
          <a:xfrm>
            <a:off x="3302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6" name="Google Shape;226;p26:notes"/>
          <p:cNvSpPr txBox="1"/>
          <p:nvPr>
            <p:ph idx="1" type="body"/>
          </p:nvPr>
        </p:nvSpPr>
        <p:spPr>
          <a:xfrm>
            <a:off x="685800" y="4415790"/>
            <a:ext cx="5486400" cy="418338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4" name="Shape 234"/>
        <p:cNvGrpSpPr/>
        <p:nvPr/>
      </p:nvGrpSpPr>
      <p:grpSpPr>
        <a:xfrm>
          <a:off x="0" y="0"/>
          <a:ext cx="0" cy="0"/>
          <a:chOff x="0" y="0"/>
          <a:chExt cx="0" cy="0"/>
        </a:xfrm>
      </p:grpSpPr>
      <p:sp>
        <p:nvSpPr>
          <p:cNvPr id="235" name="Google Shape;235;p27:notes"/>
          <p:cNvSpPr/>
          <p:nvPr>
            <p:ph idx="2" type="sldImg"/>
          </p:nvPr>
        </p:nvSpPr>
        <p:spPr>
          <a:xfrm>
            <a:off x="3302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6" name="Google Shape;236;p27:notes"/>
          <p:cNvSpPr txBox="1"/>
          <p:nvPr>
            <p:ph idx="1" type="body"/>
          </p:nvPr>
        </p:nvSpPr>
        <p:spPr>
          <a:xfrm>
            <a:off x="685800" y="4415790"/>
            <a:ext cx="5486400" cy="418338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2" name="Shape 242"/>
        <p:cNvGrpSpPr/>
        <p:nvPr/>
      </p:nvGrpSpPr>
      <p:grpSpPr>
        <a:xfrm>
          <a:off x="0" y="0"/>
          <a:ext cx="0" cy="0"/>
          <a:chOff x="0" y="0"/>
          <a:chExt cx="0" cy="0"/>
        </a:xfrm>
      </p:grpSpPr>
      <p:sp>
        <p:nvSpPr>
          <p:cNvPr id="243" name="Google Shape;243;p28:notes"/>
          <p:cNvSpPr/>
          <p:nvPr>
            <p:ph idx="2" type="sldImg"/>
          </p:nvPr>
        </p:nvSpPr>
        <p:spPr>
          <a:xfrm>
            <a:off x="3302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4" name="Google Shape;244;p28:notes"/>
          <p:cNvSpPr txBox="1"/>
          <p:nvPr>
            <p:ph idx="1" type="body"/>
          </p:nvPr>
        </p:nvSpPr>
        <p:spPr>
          <a:xfrm>
            <a:off x="685800" y="4415790"/>
            <a:ext cx="5486400" cy="418338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2" name="Shape 252"/>
        <p:cNvGrpSpPr/>
        <p:nvPr/>
      </p:nvGrpSpPr>
      <p:grpSpPr>
        <a:xfrm>
          <a:off x="0" y="0"/>
          <a:ext cx="0" cy="0"/>
          <a:chOff x="0" y="0"/>
          <a:chExt cx="0" cy="0"/>
        </a:xfrm>
      </p:grpSpPr>
      <p:sp>
        <p:nvSpPr>
          <p:cNvPr id="253" name="Google Shape;253;p29:notes"/>
          <p:cNvSpPr txBox="1"/>
          <p:nvPr>
            <p:ph idx="1" type="body"/>
          </p:nvPr>
        </p:nvSpPr>
        <p:spPr>
          <a:xfrm>
            <a:off x="685800" y="4415790"/>
            <a:ext cx="5486400" cy="418338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29:notes"/>
          <p:cNvSpPr/>
          <p:nvPr>
            <p:ph idx="2" type="sldImg"/>
          </p:nvPr>
        </p:nvSpPr>
        <p:spPr>
          <a:xfrm>
            <a:off x="330200" y="696913"/>
            <a:ext cx="61976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8" name="Shape 258"/>
        <p:cNvGrpSpPr/>
        <p:nvPr/>
      </p:nvGrpSpPr>
      <p:grpSpPr>
        <a:xfrm>
          <a:off x="0" y="0"/>
          <a:ext cx="0" cy="0"/>
          <a:chOff x="0" y="0"/>
          <a:chExt cx="0" cy="0"/>
        </a:xfrm>
      </p:grpSpPr>
      <p:sp>
        <p:nvSpPr>
          <p:cNvPr id="259" name="Google Shape;259;p30:notes"/>
          <p:cNvSpPr/>
          <p:nvPr>
            <p:ph idx="2" type="sldImg"/>
          </p:nvPr>
        </p:nvSpPr>
        <p:spPr>
          <a:xfrm>
            <a:off x="3302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0" name="Google Shape;260;p30:notes"/>
          <p:cNvSpPr txBox="1"/>
          <p:nvPr>
            <p:ph idx="1" type="body"/>
          </p:nvPr>
        </p:nvSpPr>
        <p:spPr>
          <a:xfrm>
            <a:off x="685800" y="4415790"/>
            <a:ext cx="5486400" cy="418338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4" name="Shape 264"/>
        <p:cNvGrpSpPr/>
        <p:nvPr/>
      </p:nvGrpSpPr>
      <p:grpSpPr>
        <a:xfrm>
          <a:off x="0" y="0"/>
          <a:ext cx="0" cy="0"/>
          <a:chOff x="0" y="0"/>
          <a:chExt cx="0" cy="0"/>
        </a:xfrm>
      </p:grpSpPr>
      <p:sp>
        <p:nvSpPr>
          <p:cNvPr id="265" name="Google Shape;265;p31:notes"/>
          <p:cNvSpPr/>
          <p:nvPr>
            <p:ph idx="2" type="sldImg"/>
          </p:nvPr>
        </p:nvSpPr>
        <p:spPr>
          <a:xfrm>
            <a:off x="3302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6" name="Google Shape;266;p31:notes"/>
          <p:cNvSpPr txBox="1"/>
          <p:nvPr>
            <p:ph idx="1" type="body"/>
          </p:nvPr>
        </p:nvSpPr>
        <p:spPr>
          <a:xfrm>
            <a:off x="685800" y="4415790"/>
            <a:ext cx="5486400" cy="418338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0" name="Shape 270"/>
        <p:cNvGrpSpPr/>
        <p:nvPr/>
      </p:nvGrpSpPr>
      <p:grpSpPr>
        <a:xfrm>
          <a:off x="0" y="0"/>
          <a:ext cx="0" cy="0"/>
          <a:chOff x="0" y="0"/>
          <a:chExt cx="0" cy="0"/>
        </a:xfrm>
      </p:grpSpPr>
      <p:sp>
        <p:nvSpPr>
          <p:cNvPr id="271" name="Google Shape;271;p33:notes"/>
          <p:cNvSpPr/>
          <p:nvPr>
            <p:ph idx="2" type="sldImg"/>
          </p:nvPr>
        </p:nvSpPr>
        <p:spPr>
          <a:xfrm>
            <a:off x="3302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2" name="Google Shape;272;p33:notes"/>
          <p:cNvSpPr txBox="1"/>
          <p:nvPr>
            <p:ph idx="1" type="body"/>
          </p:nvPr>
        </p:nvSpPr>
        <p:spPr>
          <a:xfrm>
            <a:off x="685800" y="4415790"/>
            <a:ext cx="5486400" cy="418338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7" name="Shape 277"/>
        <p:cNvGrpSpPr/>
        <p:nvPr/>
      </p:nvGrpSpPr>
      <p:grpSpPr>
        <a:xfrm>
          <a:off x="0" y="0"/>
          <a:ext cx="0" cy="0"/>
          <a:chOff x="0" y="0"/>
          <a:chExt cx="0" cy="0"/>
        </a:xfrm>
      </p:grpSpPr>
      <p:sp>
        <p:nvSpPr>
          <p:cNvPr id="278" name="Google Shape;278;p34:notes"/>
          <p:cNvSpPr txBox="1"/>
          <p:nvPr>
            <p:ph idx="1" type="body"/>
          </p:nvPr>
        </p:nvSpPr>
        <p:spPr>
          <a:xfrm>
            <a:off x="685800" y="4415790"/>
            <a:ext cx="5486400" cy="418338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34:notes"/>
          <p:cNvSpPr/>
          <p:nvPr>
            <p:ph idx="2" type="sldImg"/>
          </p:nvPr>
        </p:nvSpPr>
        <p:spPr>
          <a:xfrm>
            <a:off x="330200" y="696913"/>
            <a:ext cx="61976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3" name="Shape 283"/>
        <p:cNvGrpSpPr/>
        <p:nvPr/>
      </p:nvGrpSpPr>
      <p:grpSpPr>
        <a:xfrm>
          <a:off x="0" y="0"/>
          <a:ext cx="0" cy="0"/>
          <a:chOff x="0" y="0"/>
          <a:chExt cx="0" cy="0"/>
        </a:xfrm>
      </p:grpSpPr>
      <p:sp>
        <p:nvSpPr>
          <p:cNvPr id="284" name="Google Shape;284;p35:notes"/>
          <p:cNvSpPr txBox="1"/>
          <p:nvPr>
            <p:ph idx="1" type="body"/>
          </p:nvPr>
        </p:nvSpPr>
        <p:spPr>
          <a:xfrm>
            <a:off x="685800" y="4415790"/>
            <a:ext cx="5486400" cy="418338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35:notes"/>
          <p:cNvSpPr/>
          <p:nvPr>
            <p:ph idx="2" type="sldImg"/>
          </p:nvPr>
        </p:nvSpPr>
        <p:spPr>
          <a:xfrm>
            <a:off x="330200" y="696913"/>
            <a:ext cx="61976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9" name="Shape 289"/>
        <p:cNvGrpSpPr/>
        <p:nvPr/>
      </p:nvGrpSpPr>
      <p:grpSpPr>
        <a:xfrm>
          <a:off x="0" y="0"/>
          <a:ext cx="0" cy="0"/>
          <a:chOff x="0" y="0"/>
          <a:chExt cx="0" cy="0"/>
        </a:xfrm>
      </p:grpSpPr>
      <p:sp>
        <p:nvSpPr>
          <p:cNvPr id="290" name="Google Shape;290;p36:notes"/>
          <p:cNvSpPr txBox="1"/>
          <p:nvPr>
            <p:ph idx="1" type="body"/>
          </p:nvPr>
        </p:nvSpPr>
        <p:spPr>
          <a:xfrm>
            <a:off x="685800" y="4415790"/>
            <a:ext cx="5486400" cy="418338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36:notes"/>
          <p:cNvSpPr/>
          <p:nvPr>
            <p:ph idx="2" type="sldImg"/>
          </p:nvPr>
        </p:nvSpPr>
        <p:spPr>
          <a:xfrm>
            <a:off x="330200" y="696913"/>
            <a:ext cx="61976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 name="Shape 74"/>
        <p:cNvGrpSpPr/>
        <p:nvPr/>
      </p:nvGrpSpPr>
      <p:grpSpPr>
        <a:xfrm>
          <a:off x="0" y="0"/>
          <a:ext cx="0" cy="0"/>
          <a:chOff x="0" y="0"/>
          <a:chExt cx="0" cy="0"/>
        </a:xfrm>
      </p:grpSpPr>
      <p:sp>
        <p:nvSpPr>
          <p:cNvPr id="75" name="Google Shape;75;p7:notes"/>
          <p:cNvSpPr/>
          <p:nvPr>
            <p:ph idx="2" type="sldImg"/>
          </p:nvPr>
        </p:nvSpPr>
        <p:spPr>
          <a:xfrm>
            <a:off x="3302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6" name="Google Shape;76;p7:notes"/>
          <p:cNvSpPr txBox="1"/>
          <p:nvPr>
            <p:ph idx="1" type="body"/>
          </p:nvPr>
        </p:nvSpPr>
        <p:spPr>
          <a:xfrm>
            <a:off x="685800" y="4415790"/>
            <a:ext cx="5486400" cy="418338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6" name="Shape 296"/>
        <p:cNvGrpSpPr/>
        <p:nvPr/>
      </p:nvGrpSpPr>
      <p:grpSpPr>
        <a:xfrm>
          <a:off x="0" y="0"/>
          <a:ext cx="0" cy="0"/>
          <a:chOff x="0" y="0"/>
          <a:chExt cx="0" cy="0"/>
        </a:xfrm>
      </p:grpSpPr>
      <p:sp>
        <p:nvSpPr>
          <p:cNvPr id="297" name="Google Shape;297;p37:notes"/>
          <p:cNvSpPr txBox="1"/>
          <p:nvPr>
            <p:ph idx="1" type="body"/>
          </p:nvPr>
        </p:nvSpPr>
        <p:spPr>
          <a:xfrm>
            <a:off x="685800" y="4415790"/>
            <a:ext cx="5486400" cy="418338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37:notes"/>
          <p:cNvSpPr/>
          <p:nvPr>
            <p:ph idx="2" type="sldImg"/>
          </p:nvPr>
        </p:nvSpPr>
        <p:spPr>
          <a:xfrm>
            <a:off x="330200" y="696913"/>
            <a:ext cx="61976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2" name="Shape 302"/>
        <p:cNvGrpSpPr/>
        <p:nvPr/>
      </p:nvGrpSpPr>
      <p:grpSpPr>
        <a:xfrm>
          <a:off x="0" y="0"/>
          <a:ext cx="0" cy="0"/>
          <a:chOff x="0" y="0"/>
          <a:chExt cx="0" cy="0"/>
        </a:xfrm>
      </p:grpSpPr>
      <p:sp>
        <p:nvSpPr>
          <p:cNvPr id="303" name="Google Shape;303;p39:notes"/>
          <p:cNvSpPr txBox="1"/>
          <p:nvPr>
            <p:ph idx="1" type="body"/>
          </p:nvPr>
        </p:nvSpPr>
        <p:spPr>
          <a:xfrm>
            <a:off x="685800" y="4415790"/>
            <a:ext cx="5486400" cy="418338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39:notes"/>
          <p:cNvSpPr/>
          <p:nvPr>
            <p:ph idx="2" type="sldImg"/>
          </p:nvPr>
        </p:nvSpPr>
        <p:spPr>
          <a:xfrm>
            <a:off x="330200" y="696913"/>
            <a:ext cx="61976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7" name="Shape 307"/>
        <p:cNvGrpSpPr/>
        <p:nvPr/>
      </p:nvGrpSpPr>
      <p:grpSpPr>
        <a:xfrm>
          <a:off x="0" y="0"/>
          <a:ext cx="0" cy="0"/>
          <a:chOff x="0" y="0"/>
          <a:chExt cx="0" cy="0"/>
        </a:xfrm>
      </p:grpSpPr>
      <p:sp>
        <p:nvSpPr>
          <p:cNvPr id="308" name="Google Shape;308;p40:notes"/>
          <p:cNvSpPr/>
          <p:nvPr>
            <p:ph idx="2" type="sldImg"/>
          </p:nvPr>
        </p:nvSpPr>
        <p:spPr>
          <a:xfrm>
            <a:off x="3302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9" name="Google Shape;309;p40:notes"/>
          <p:cNvSpPr txBox="1"/>
          <p:nvPr>
            <p:ph idx="1" type="body"/>
          </p:nvPr>
        </p:nvSpPr>
        <p:spPr>
          <a:xfrm>
            <a:off x="685800" y="4415790"/>
            <a:ext cx="5486400" cy="418338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4" name="Shape 314"/>
        <p:cNvGrpSpPr/>
        <p:nvPr/>
      </p:nvGrpSpPr>
      <p:grpSpPr>
        <a:xfrm>
          <a:off x="0" y="0"/>
          <a:ext cx="0" cy="0"/>
          <a:chOff x="0" y="0"/>
          <a:chExt cx="0" cy="0"/>
        </a:xfrm>
      </p:grpSpPr>
      <p:sp>
        <p:nvSpPr>
          <p:cNvPr id="315" name="Google Shape;315;p41:notes"/>
          <p:cNvSpPr txBox="1"/>
          <p:nvPr>
            <p:ph idx="1" type="body"/>
          </p:nvPr>
        </p:nvSpPr>
        <p:spPr>
          <a:xfrm>
            <a:off x="685800" y="4415790"/>
            <a:ext cx="5486400" cy="418338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41:notes"/>
          <p:cNvSpPr/>
          <p:nvPr>
            <p:ph idx="2" type="sldImg"/>
          </p:nvPr>
        </p:nvSpPr>
        <p:spPr>
          <a:xfrm>
            <a:off x="330200" y="696913"/>
            <a:ext cx="61976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9" name="Shape 319"/>
        <p:cNvGrpSpPr/>
        <p:nvPr/>
      </p:nvGrpSpPr>
      <p:grpSpPr>
        <a:xfrm>
          <a:off x="0" y="0"/>
          <a:ext cx="0" cy="0"/>
          <a:chOff x="0" y="0"/>
          <a:chExt cx="0" cy="0"/>
        </a:xfrm>
      </p:grpSpPr>
      <p:sp>
        <p:nvSpPr>
          <p:cNvPr id="320" name="Google Shape;320;p42:notes"/>
          <p:cNvSpPr/>
          <p:nvPr>
            <p:ph idx="2" type="sldImg"/>
          </p:nvPr>
        </p:nvSpPr>
        <p:spPr>
          <a:xfrm>
            <a:off x="3302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1" name="Google Shape;321;p42:notes"/>
          <p:cNvSpPr txBox="1"/>
          <p:nvPr>
            <p:ph idx="1" type="body"/>
          </p:nvPr>
        </p:nvSpPr>
        <p:spPr>
          <a:xfrm>
            <a:off x="685800" y="4415790"/>
            <a:ext cx="5486400" cy="418338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6" name="Shape 326"/>
        <p:cNvGrpSpPr/>
        <p:nvPr/>
      </p:nvGrpSpPr>
      <p:grpSpPr>
        <a:xfrm>
          <a:off x="0" y="0"/>
          <a:ext cx="0" cy="0"/>
          <a:chOff x="0" y="0"/>
          <a:chExt cx="0" cy="0"/>
        </a:xfrm>
      </p:grpSpPr>
      <p:sp>
        <p:nvSpPr>
          <p:cNvPr id="327" name="Google Shape;327;p43:notes"/>
          <p:cNvSpPr/>
          <p:nvPr>
            <p:ph idx="2" type="sldImg"/>
          </p:nvPr>
        </p:nvSpPr>
        <p:spPr>
          <a:xfrm>
            <a:off x="3302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8" name="Google Shape;328;p43:notes"/>
          <p:cNvSpPr txBox="1"/>
          <p:nvPr>
            <p:ph idx="1" type="body"/>
          </p:nvPr>
        </p:nvSpPr>
        <p:spPr>
          <a:xfrm>
            <a:off x="685800" y="4415790"/>
            <a:ext cx="5486400" cy="418338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3" name="Shape 333"/>
        <p:cNvGrpSpPr/>
        <p:nvPr/>
      </p:nvGrpSpPr>
      <p:grpSpPr>
        <a:xfrm>
          <a:off x="0" y="0"/>
          <a:ext cx="0" cy="0"/>
          <a:chOff x="0" y="0"/>
          <a:chExt cx="0" cy="0"/>
        </a:xfrm>
      </p:grpSpPr>
      <p:sp>
        <p:nvSpPr>
          <p:cNvPr id="334" name="Google Shape;334;p44:notes"/>
          <p:cNvSpPr txBox="1"/>
          <p:nvPr>
            <p:ph idx="1" type="body"/>
          </p:nvPr>
        </p:nvSpPr>
        <p:spPr>
          <a:xfrm>
            <a:off x="685800" y="4415790"/>
            <a:ext cx="5486400" cy="418338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44:notes"/>
          <p:cNvSpPr/>
          <p:nvPr>
            <p:ph idx="2" type="sldImg"/>
          </p:nvPr>
        </p:nvSpPr>
        <p:spPr>
          <a:xfrm>
            <a:off x="330200" y="696913"/>
            <a:ext cx="61976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9" name="Shape 339"/>
        <p:cNvGrpSpPr/>
        <p:nvPr/>
      </p:nvGrpSpPr>
      <p:grpSpPr>
        <a:xfrm>
          <a:off x="0" y="0"/>
          <a:ext cx="0" cy="0"/>
          <a:chOff x="0" y="0"/>
          <a:chExt cx="0" cy="0"/>
        </a:xfrm>
      </p:grpSpPr>
      <p:sp>
        <p:nvSpPr>
          <p:cNvPr id="340" name="Google Shape;340;p45:notes"/>
          <p:cNvSpPr/>
          <p:nvPr>
            <p:ph idx="2" type="sldImg"/>
          </p:nvPr>
        </p:nvSpPr>
        <p:spPr>
          <a:xfrm>
            <a:off x="3302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1" name="Google Shape;341;p45:notes"/>
          <p:cNvSpPr txBox="1"/>
          <p:nvPr>
            <p:ph idx="1" type="body"/>
          </p:nvPr>
        </p:nvSpPr>
        <p:spPr>
          <a:xfrm>
            <a:off x="685800" y="4415790"/>
            <a:ext cx="5486400" cy="418338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7" name="Shape 347"/>
        <p:cNvGrpSpPr/>
        <p:nvPr/>
      </p:nvGrpSpPr>
      <p:grpSpPr>
        <a:xfrm>
          <a:off x="0" y="0"/>
          <a:ext cx="0" cy="0"/>
          <a:chOff x="0" y="0"/>
          <a:chExt cx="0" cy="0"/>
        </a:xfrm>
      </p:grpSpPr>
      <p:sp>
        <p:nvSpPr>
          <p:cNvPr id="348" name="Google Shape;348;p46:notes"/>
          <p:cNvSpPr txBox="1"/>
          <p:nvPr>
            <p:ph idx="1" type="body"/>
          </p:nvPr>
        </p:nvSpPr>
        <p:spPr>
          <a:xfrm>
            <a:off x="685800" y="4415790"/>
            <a:ext cx="5486400" cy="418338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46:notes"/>
          <p:cNvSpPr/>
          <p:nvPr>
            <p:ph idx="2" type="sldImg"/>
          </p:nvPr>
        </p:nvSpPr>
        <p:spPr>
          <a:xfrm>
            <a:off x="330200" y="696913"/>
            <a:ext cx="61976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3" name="Shape 353"/>
        <p:cNvGrpSpPr/>
        <p:nvPr/>
      </p:nvGrpSpPr>
      <p:grpSpPr>
        <a:xfrm>
          <a:off x="0" y="0"/>
          <a:ext cx="0" cy="0"/>
          <a:chOff x="0" y="0"/>
          <a:chExt cx="0" cy="0"/>
        </a:xfrm>
      </p:grpSpPr>
      <p:sp>
        <p:nvSpPr>
          <p:cNvPr id="354" name="Google Shape;354;p47:notes"/>
          <p:cNvSpPr/>
          <p:nvPr>
            <p:ph idx="2" type="sldImg"/>
          </p:nvPr>
        </p:nvSpPr>
        <p:spPr>
          <a:xfrm>
            <a:off x="3302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5" name="Google Shape;355;p47:notes"/>
          <p:cNvSpPr txBox="1"/>
          <p:nvPr>
            <p:ph idx="1" type="body"/>
          </p:nvPr>
        </p:nvSpPr>
        <p:spPr>
          <a:xfrm>
            <a:off x="685800" y="4415790"/>
            <a:ext cx="5486400" cy="418338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 name="Shape 108"/>
        <p:cNvGrpSpPr/>
        <p:nvPr/>
      </p:nvGrpSpPr>
      <p:grpSpPr>
        <a:xfrm>
          <a:off x="0" y="0"/>
          <a:ext cx="0" cy="0"/>
          <a:chOff x="0" y="0"/>
          <a:chExt cx="0" cy="0"/>
        </a:xfrm>
      </p:grpSpPr>
      <p:sp>
        <p:nvSpPr>
          <p:cNvPr id="109" name="Google Shape;109;p8:notes"/>
          <p:cNvSpPr/>
          <p:nvPr>
            <p:ph idx="2" type="sldImg"/>
          </p:nvPr>
        </p:nvSpPr>
        <p:spPr>
          <a:xfrm>
            <a:off x="3302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0" name="Google Shape;110;p8:notes"/>
          <p:cNvSpPr txBox="1"/>
          <p:nvPr>
            <p:ph idx="1" type="body"/>
          </p:nvPr>
        </p:nvSpPr>
        <p:spPr>
          <a:xfrm>
            <a:off x="685800" y="4415790"/>
            <a:ext cx="5486400" cy="418338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0" name="Shape 360"/>
        <p:cNvGrpSpPr/>
        <p:nvPr/>
      </p:nvGrpSpPr>
      <p:grpSpPr>
        <a:xfrm>
          <a:off x="0" y="0"/>
          <a:ext cx="0" cy="0"/>
          <a:chOff x="0" y="0"/>
          <a:chExt cx="0" cy="0"/>
        </a:xfrm>
      </p:grpSpPr>
      <p:sp>
        <p:nvSpPr>
          <p:cNvPr id="361" name="Google Shape;361;p48:notes"/>
          <p:cNvSpPr txBox="1"/>
          <p:nvPr>
            <p:ph idx="1" type="body"/>
          </p:nvPr>
        </p:nvSpPr>
        <p:spPr>
          <a:xfrm>
            <a:off x="685800" y="4415790"/>
            <a:ext cx="5486400" cy="418338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48:notes"/>
          <p:cNvSpPr/>
          <p:nvPr>
            <p:ph idx="2" type="sldImg"/>
          </p:nvPr>
        </p:nvSpPr>
        <p:spPr>
          <a:xfrm>
            <a:off x="330200" y="696913"/>
            <a:ext cx="61976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5" name="Shape 365"/>
        <p:cNvGrpSpPr/>
        <p:nvPr/>
      </p:nvGrpSpPr>
      <p:grpSpPr>
        <a:xfrm>
          <a:off x="0" y="0"/>
          <a:ext cx="0" cy="0"/>
          <a:chOff x="0" y="0"/>
          <a:chExt cx="0" cy="0"/>
        </a:xfrm>
      </p:grpSpPr>
      <p:sp>
        <p:nvSpPr>
          <p:cNvPr id="366" name="Google Shape;366;p49:notes"/>
          <p:cNvSpPr txBox="1"/>
          <p:nvPr>
            <p:ph idx="1" type="body"/>
          </p:nvPr>
        </p:nvSpPr>
        <p:spPr>
          <a:xfrm>
            <a:off x="685800" y="4415790"/>
            <a:ext cx="5486400" cy="418338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49:notes"/>
          <p:cNvSpPr/>
          <p:nvPr>
            <p:ph idx="2" type="sldImg"/>
          </p:nvPr>
        </p:nvSpPr>
        <p:spPr>
          <a:xfrm>
            <a:off x="330200" y="696913"/>
            <a:ext cx="61976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5" name="Shape 115"/>
        <p:cNvGrpSpPr/>
        <p:nvPr/>
      </p:nvGrpSpPr>
      <p:grpSpPr>
        <a:xfrm>
          <a:off x="0" y="0"/>
          <a:ext cx="0" cy="0"/>
          <a:chOff x="0" y="0"/>
          <a:chExt cx="0" cy="0"/>
        </a:xfrm>
      </p:grpSpPr>
      <p:sp>
        <p:nvSpPr>
          <p:cNvPr id="116" name="Google Shape;116;p10:notes"/>
          <p:cNvSpPr/>
          <p:nvPr>
            <p:ph idx="2" type="sldImg"/>
          </p:nvPr>
        </p:nvSpPr>
        <p:spPr>
          <a:xfrm>
            <a:off x="3302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7" name="Google Shape;117;p10:notes"/>
          <p:cNvSpPr txBox="1"/>
          <p:nvPr>
            <p:ph idx="1" type="body"/>
          </p:nvPr>
        </p:nvSpPr>
        <p:spPr>
          <a:xfrm>
            <a:off x="685800" y="4415790"/>
            <a:ext cx="5486400" cy="418338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 name="Shape 120"/>
        <p:cNvGrpSpPr/>
        <p:nvPr/>
      </p:nvGrpSpPr>
      <p:grpSpPr>
        <a:xfrm>
          <a:off x="0" y="0"/>
          <a:ext cx="0" cy="0"/>
          <a:chOff x="0" y="0"/>
          <a:chExt cx="0" cy="0"/>
        </a:xfrm>
      </p:grpSpPr>
      <p:sp>
        <p:nvSpPr>
          <p:cNvPr id="121" name="Google Shape;121;p11:notes"/>
          <p:cNvSpPr/>
          <p:nvPr>
            <p:ph idx="2" type="sldImg"/>
          </p:nvPr>
        </p:nvSpPr>
        <p:spPr>
          <a:xfrm>
            <a:off x="3302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2" name="Google Shape;122;p11:notes"/>
          <p:cNvSpPr txBox="1"/>
          <p:nvPr>
            <p:ph idx="1" type="body"/>
          </p:nvPr>
        </p:nvSpPr>
        <p:spPr>
          <a:xfrm>
            <a:off x="685800" y="4415790"/>
            <a:ext cx="5486400" cy="418338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8" name="Shape 128"/>
        <p:cNvGrpSpPr/>
        <p:nvPr/>
      </p:nvGrpSpPr>
      <p:grpSpPr>
        <a:xfrm>
          <a:off x="0" y="0"/>
          <a:ext cx="0" cy="0"/>
          <a:chOff x="0" y="0"/>
          <a:chExt cx="0" cy="0"/>
        </a:xfrm>
      </p:grpSpPr>
      <p:sp>
        <p:nvSpPr>
          <p:cNvPr id="129" name="Google Shape;129;p13:notes"/>
          <p:cNvSpPr txBox="1"/>
          <p:nvPr>
            <p:ph idx="1" type="body"/>
          </p:nvPr>
        </p:nvSpPr>
        <p:spPr>
          <a:xfrm>
            <a:off x="685800" y="4415790"/>
            <a:ext cx="5486400" cy="418338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13:notes"/>
          <p:cNvSpPr/>
          <p:nvPr>
            <p:ph idx="2" type="sldImg"/>
          </p:nvPr>
        </p:nvSpPr>
        <p:spPr>
          <a:xfrm>
            <a:off x="330200" y="696913"/>
            <a:ext cx="61976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 name="Shape 136"/>
        <p:cNvGrpSpPr/>
        <p:nvPr/>
      </p:nvGrpSpPr>
      <p:grpSpPr>
        <a:xfrm>
          <a:off x="0" y="0"/>
          <a:ext cx="0" cy="0"/>
          <a:chOff x="0" y="0"/>
          <a:chExt cx="0" cy="0"/>
        </a:xfrm>
      </p:grpSpPr>
      <p:sp>
        <p:nvSpPr>
          <p:cNvPr id="137" name="Google Shape;137;p14:notes"/>
          <p:cNvSpPr txBox="1"/>
          <p:nvPr>
            <p:ph idx="1" type="body"/>
          </p:nvPr>
        </p:nvSpPr>
        <p:spPr>
          <a:xfrm>
            <a:off x="685800" y="4415790"/>
            <a:ext cx="5486400" cy="418338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4:notes"/>
          <p:cNvSpPr/>
          <p:nvPr>
            <p:ph idx="2" type="sldImg"/>
          </p:nvPr>
        </p:nvSpPr>
        <p:spPr>
          <a:xfrm>
            <a:off x="330200" y="696913"/>
            <a:ext cx="61976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4" name="Shape 144"/>
        <p:cNvGrpSpPr/>
        <p:nvPr/>
      </p:nvGrpSpPr>
      <p:grpSpPr>
        <a:xfrm>
          <a:off x="0" y="0"/>
          <a:ext cx="0" cy="0"/>
          <a:chOff x="0" y="0"/>
          <a:chExt cx="0" cy="0"/>
        </a:xfrm>
      </p:grpSpPr>
      <p:sp>
        <p:nvSpPr>
          <p:cNvPr id="145" name="Google Shape;145;p15:notes"/>
          <p:cNvSpPr txBox="1"/>
          <p:nvPr>
            <p:ph idx="1" type="body"/>
          </p:nvPr>
        </p:nvSpPr>
        <p:spPr>
          <a:xfrm>
            <a:off x="685800" y="4415790"/>
            <a:ext cx="5486400" cy="418338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5:notes"/>
          <p:cNvSpPr/>
          <p:nvPr>
            <p:ph idx="2" type="sldImg"/>
          </p:nvPr>
        </p:nvSpPr>
        <p:spPr>
          <a:xfrm>
            <a:off x="330200" y="696913"/>
            <a:ext cx="61976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p2"/>
          <p:cNvSpPr/>
          <p:nvPr/>
        </p:nvSpPr>
        <p:spPr>
          <a:xfrm>
            <a:off x="-125" y="0"/>
            <a:ext cx="9144250" cy="4398100"/>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11" name="Google Shape;11;p2"/>
          <p:cNvSpPr txBox="1"/>
          <p:nvPr>
            <p:ph type="ctrTitle"/>
          </p:nvPr>
        </p:nvSpPr>
        <p:spPr>
          <a:xfrm>
            <a:off x="311700" y="539725"/>
            <a:ext cx="8520600" cy="12825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accent1"/>
              </a:buClr>
              <a:buSzPts val="3600"/>
              <a:buFont typeface="Merriweather"/>
              <a:buNone/>
              <a:defRPr b="0" i="0" sz="3600" u="none" cap="none" strike="noStrike">
                <a:solidFill>
                  <a:schemeClr val="accent1"/>
                </a:solidFill>
                <a:latin typeface="Merriweather"/>
                <a:ea typeface="Merriweather"/>
                <a:cs typeface="Merriweather"/>
                <a:sym typeface="Merriweather"/>
              </a:defRPr>
            </a:lvl1pPr>
            <a:lvl2pPr lvl="1" marR="0" rtl="0" algn="l">
              <a:lnSpc>
                <a:spcPct val="100000"/>
              </a:lnSpc>
              <a:spcBef>
                <a:spcPts val="0"/>
              </a:spcBef>
              <a:spcAft>
                <a:spcPts val="0"/>
              </a:spcAft>
              <a:buClr>
                <a:schemeClr val="accent1"/>
              </a:buClr>
              <a:buSzPts val="3600"/>
              <a:buFont typeface="Merriweather"/>
              <a:buNone/>
              <a:defRPr b="0" i="0" sz="3600" u="none" cap="none" strike="noStrike">
                <a:solidFill>
                  <a:schemeClr val="accent1"/>
                </a:solidFill>
                <a:latin typeface="Merriweather"/>
                <a:ea typeface="Merriweather"/>
                <a:cs typeface="Merriweather"/>
                <a:sym typeface="Merriweather"/>
              </a:defRPr>
            </a:lvl2pPr>
            <a:lvl3pPr lvl="2" marR="0" rtl="0" algn="l">
              <a:lnSpc>
                <a:spcPct val="100000"/>
              </a:lnSpc>
              <a:spcBef>
                <a:spcPts val="0"/>
              </a:spcBef>
              <a:spcAft>
                <a:spcPts val="0"/>
              </a:spcAft>
              <a:buClr>
                <a:schemeClr val="accent1"/>
              </a:buClr>
              <a:buSzPts val="3600"/>
              <a:buFont typeface="Merriweather"/>
              <a:buNone/>
              <a:defRPr b="0" i="0" sz="3600" u="none" cap="none" strike="noStrike">
                <a:solidFill>
                  <a:schemeClr val="accent1"/>
                </a:solidFill>
                <a:latin typeface="Merriweather"/>
                <a:ea typeface="Merriweather"/>
                <a:cs typeface="Merriweather"/>
                <a:sym typeface="Merriweather"/>
              </a:defRPr>
            </a:lvl3pPr>
            <a:lvl4pPr lvl="3" marR="0" rtl="0" algn="l">
              <a:lnSpc>
                <a:spcPct val="100000"/>
              </a:lnSpc>
              <a:spcBef>
                <a:spcPts val="0"/>
              </a:spcBef>
              <a:spcAft>
                <a:spcPts val="0"/>
              </a:spcAft>
              <a:buClr>
                <a:schemeClr val="accent1"/>
              </a:buClr>
              <a:buSzPts val="3600"/>
              <a:buFont typeface="Merriweather"/>
              <a:buNone/>
              <a:defRPr b="0" i="0" sz="3600" u="none" cap="none" strike="noStrike">
                <a:solidFill>
                  <a:schemeClr val="accent1"/>
                </a:solidFill>
                <a:latin typeface="Merriweather"/>
                <a:ea typeface="Merriweather"/>
                <a:cs typeface="Merriweather"/>
                <a:sym typeface="Merriweather"/>
              </a:defRPr>
            </a:lvl4pPr>
            <a:lvl5pPr lvl="4" marR="0" rtl="0" algn="l">
              <a:lnSpc>
                <a:spcPct val="100000"/>
              </a:lnSpc>
              <a:spcBef>
                <a:spcPts val="0"/>
              </a:spcBef>
              <a:spcAft>
                <a:spcPts val="0"/>
              </a:spcAft>
              <a:buClr>
                <a:schemeClr val="accent1"/>
              </a:buClr>
              <a:buSzPts val="3600"/>
              <a:buFont typeface="Merriweather"/>
              <a:buNone/>
              <a:defRPr b="0" i="0" sz="3600" u="none" cap="none" strike="noStrike">
                <a:solidFill>
                  <a:schemeClr val="accent1"/>
                </a:solidFill>
                <a:latin typeface="Merriweather"/>
                <a:ea typeface="Merriweather"/>
                <a:cs typeface="Merriweather"/>
                <a:sym typeface="Merriweather"/>
              </a:defRPr>
            </a:lvl5pPr>
            <a:lvl6pPr lvl="5" marR="0" rtl="0" algn="l">
              <a:lnSpc>
                <a:spcPct val="100000"/>
              </a:lnSpc>
              <a:spcBef>
                <a:spcPts val="0"/>
              </a:spcBef>
              <a:spcAft>
                <a:spcPts val="0"/>
              </a:spcAft>
              <a:buClr>
                <a:schemeClr val="accent1"/>
              </a:buClr>
              <a:buSzPts val="3600"/>
              <a:buFont typeface="Merriweather"/>
              <a:buNone/>
              <a:defRPr b="0" i="0" sz="3600" u="none" cap="none" strike="noStrike">
                <a:solidFill>
                  <a:schemeClr val="accent1"/>
                </a:solidFill>
                <a:latin typeface="Merriweather"/>
                <a:ea typeface="Merriweather"/>
                <a:cs typeface="Merriweather"/>
                <a:sym typeface="Merriweather"/>
              </a:defRPr>
            </a:lvl6pPr>
            <a:lvl7pPr lvl="6" marR="0" rtl="0" algn="l">
              <a:lnSpc>
                <a:spcPct val="100000"/>
              </a:lnSpc>
              <a:spcBef>
                <a:spcPts val="0"/>
              </a:spcBef>
              <a:spcAft>
                <a:spcPts val="0"/>
              </a:spcAft>
              <a:buClr>
                <a:schemeClr val="accent1"/>
              </a:buClr>
              <a:buSzPts val="3600"/>
              <a:buFont typeface="Merriweather"/>
              <a:buNone/>
              <a:defRPr b="0" i="0" sz="3600" u="none" cap="none" strike="noStrike">
                <a:solidFill>
                  <a:schemeClr val="accent1"/>
                </a:solidFill>
                <a:latin typeface="Merriweather"/>
                <a:ea typeface="Merriweather"/>
                <a:cs typeface="Merriweather"/>
                <a:sym typeface="Merriweather"/>
              </a:defRPr>
            </a:lvl7pPr>
            <a:lvl8pPr lvl="7" marR="0" rtl="0" algn="l">
              <a:lnSpc>
                <a:spcPct val="100000"/>
              </a:lnSpc>
              <a:spcBef>
                <a:spcPts val="0"/>
              </a:spcBef>
              <a:spcAft>
                <a:spcPts val="0"/>
              </a:spcAft>
              <a:buClr>
                <a:schemeClr val="accent1"/>
              </a:buClr>
              <a:buSzPts val="3600"/>
              <a:buFont typeface="Merriweather"/>
              <a:buNone/>
              <a:defRPr b="0" i="0" sz="3600" u="none" cap="none" strike="noStrike">
                <a:solidFill>
                  <a:schemeClr val="accent1"/>
                </a:solidFill>
                <a:latin typeface="Merriweather"/>
                <a:ea typeface="Merriweather"/>
                <a:cs typeface="Merriweather"/>
                <a:sym typeface="Merriweather"/>
              </a:defRPr>
            </a:lvl8pPr>
            <a:lvl9pPr lvl="8" marR="0" rtl="0" algn="l">
              <a:lnSpc>
                <a:spcPct val="100000"/>
              </a:lnSpc>
              <a:spcBef>
                <a:spcPts val="0"/>
              </a:spcBef>
              <a:spcAft>
                <a:spcPts val="0"/>
              </a:spcAft>
              <a:buClr>
                <a:schemeClr val="accent1"/>
              </a:buClr>
              <a:buSzPts val="3600"/>
              <a:buFont typeface="Merriweather"/>
              <a:buNone/>
              <a:defRPr b="0" i="0" sz="3600" u="none" cap="none" strike="noStrike">
                <a:solidFill>
                  <a:schemeClr val="accent1"/>
                </a:solidFill>
                <a:latin typeface="Merriweather"/>
                <a:ea typeface="Merriweather"/>
                <a:cs typeface="Merriweather"/>
                <a:sym typeface="Merriweather"/>
              </a:defRPr>
            </a:lvl9pPr>
          </a:lstStyle>
          <a:p/>
        </p:txBody>
      </p:sp>
      <p:sp>
        <p:nvSpPr>
          <p:cNvPr id="12" name="Google Shape;12;p2"/>
          <p:cNvSpPr txBox="1"/>
          <p:nvPr>
            <p:ph idx="1" type="subTitle"/>
          </p:nvPr>
        </p:nvSpPr>
        <p:spPr>
          <a:xfrm>
            <a:off x="311700" y="1878560"/>
            <a:ext cx="4242600" cy="7383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lt2"/>
              </a:buClr>
              <a:buSzPts val="1600"/>
              <a:buFont typeface="Roboto"/>
              <a:buNone/>
              <a:defRPr b="0" i="0" sz="1600" u="none" cap="none" strike="noStrike">
                <a:solidFill>
                  <a:schemeClr val="lt2"/>
                </a:solidFill>
                <a:latin typeface="Roboto"/>
                <a:ea typeface="Roboto"/>
                <a:cs typeface="Roboto"/>
                <a:sym typeface="Roboto"/>
              </a:defRPr>
            </a:lvl1pPr>
            <a:lvl2pPr lvl="1" marR="0" rtl="0" algn="l">
              <a:lnSpc>
                <a:spcPct val="100000"/>
              </a:lnSpc>
              <a:spcBef>
                <a:spcPts val="0"/>
              </a:spcBef>
              <a:spcAft>
                <a:spcPts val="0"/>
              </a:spcAft>
              <a:buClr>
                <a:schemeClr val="lt2"/>
              </a:buClr>
              <a:buSzPts val="1600"/>
              <a:buFont typeface="Roboto"/>
              <a:buNone/>
              <a:defRPr b="0" i="0" sz="1600" u="none" cap="none" strike="noStrike">
                <a:solidFill>
                  <a:schemeClr val="lt2"/>
                </a:solidFill>
                <a:latin typeface="Roboto"/>
                <a:ea typeface="Roboto"/>
                <a:cs typeface="Roboto"/>
                <a:sym typeface="Roboto"/>
              </a:defRPr>
            </a:lvl2pPr>
            <a:lvl3pPr lvl="2" marR="0" rtl="0" algn="l">
              <a:lnSpc>
                <a:spcPct val="100000"/>
              </a:lnSpc>
              <a:spcBef>
                <a:spcPts val="0"/>
              </a:spcBef>
              <a:spcAft>
                <a:spcPts val="0"/>
              </a:spcAft>
              <a:buClr>
                <a:schemeClr val="lt2"/>
              </a:buClr>
              <a:buSzPts val="1600"/>
              <a:buFont typeface="Roboto"/>
              <a:buNone/>
              <a:defRPr b="0" i="0" sz="1600" u="none" cap="none" strike="noStrike">
                <a:solidFill>
                  <a:schemeClr val="lt2"/>
                </a:solidFill>
                <a:latin typeface="Roboto"/>
                <a:ea typeface="Roboto"/>
                <a:cs typeface="Roboto"/>
                <a:sym typeface="Roboto"/>
              </a:defRPr>
            </a:lvl3pPr>
            <a:lvl4pPr lvl="3" marR="0" rtl="0" algn="l">
              <a:lnSpc>
                <a:spcPct val="100000"/>
              </a:lnSpc>
              <a:spcBef>
                <a:spcPts val="0"/>
              </a:spcBef>
              <a:spcAft>
                <a:spcPts val="0"/>
              </a:spcAft>
              <a:buClr>
                <a:schemeClr val="lt2"/>
              </a:buClr>
              <a:buSzPts val="1600"/>
              <a:buFont typeface="Roboto"/>
              <a:buNone/>
              <a:defRPr b="0" i="0" sz="1600" u="none" cap="none" strike="noStrike">
                <a:solidFill>
                  <a:schemeClr val="lt2"/>
                </a:solidFill>
                <a:latin typeface="Roboto"/>
                <a:ea typeface="Roboto"/>
                <a:cs typeface="Roboto"/>
                <a:sym typeface="Roboto"/>
              </a:defRPr>
            </a:lvl4pPr>
            <a:lvl5pPr lvl="4" marR="0" rtl="0" algn="l">
              <a:lnSpc>
                <a:spcPct val="100000"/>
              </a:lnSpc>
              <a:spcBef>
                <a:spcPts val="0"/>
              </a:spcBef>
              <a:spcAft>
                <a:spcPts val="0"/>
              </a:spcAft>
              <a:buClr>
                <a:schemeClr val="lt2"/>
              </a:buClr>
              <a:buSzPts val="1600"/>
              <a:buFont typeface="Roboto"/>
              <a:buNone/>
              <a:defRPr b="0" i="0" sz="1600" u="none" cap="none" strike="noStrike">
                <a:solidFill>
                  <a:schemeClr val="lt2"/>
                </a:solidFill>
                <a:latin typeface="Roboto"/>
                <a:ea typeface="Roboto"/>
                <a:cs typeface="Roboto"/>
                <a:sym typeface="Roboto"/>
              </a:defRPr>
            </a:lvl5pPr>
            <a:lvl6pPr lvl="5" marR="0" rtl="0" algn="l">
              <a:lnSpc>
                <a:spcPct val="100000"/>
              </a:lnSpc>
              <a:spcBef>
                <a:spcPts val="0"/>
              </a:spcBef>
              <a:spcAft>
                <a:spcPts val="0"/>
              </a:spcAft>
              <a:buClr>
                <a:schemeClr val="lt2"/>
              </a:buClr>
              <a:buSzPts val="1600"/>
              <a:buFont typeface="Roboto"/>
              <a:buNone/>
              <a:defRPr b="0" i="0" sz="1600" u="none" cap="none" strike="noStrike">
                <a:solidFill>
                  <a:schemeClr val="lt2"/>
                </a:solidFill>
                <a:latin typeface="Roboto"/>
                <a:ea typeface="Roboto"/>
                <a:cs typeface="Roboto"/>
                <a:sym typeface="Roboto"/>
              </a:defRPr>
            </a:lvl6pPr>
            <a:lvl7pPr lvl="6" marR="0" rtl="0" algn="l">
              <a:lnSpc>
                <a:spcPct val="100000"/>
              </a:lnSpc>
              <a:spcBef>
                <a:spcPts val="0"/>
              </a:spcBef>
              <a:spcAft>
                <a:spcPts val="0"/>
              </a:spcAft>
              <a:buClr>
                <a:schemeClr val="lt2"/>
              </a:buClr>
              <a:buSzPts val="1600"/>
              <a:buFont typeface="Roboto"/>
              <a:buNone/>
              <a:defRPr b="0" i="0" sz="1600" u="none" cap="none" strike="noStrike">
                <a:solidFill>
                  <a:schemeClr val="lt2"/>
                </a:solidFill>
                <a:latin typeface="Roboto"/>
                <a:ea typeface="Roboto"/>
                <a:cs typeface="Roboto"/>
                <a:sym typeface="Roboto"/>
              </a:defRPr>
            </a:lvl7pPr>
            <a:lvl8pPr lvl="7" marR="0" rtl="0" algn="l">
              <a:lnSpc>
                <a:spcPct val="100000"/>
              </a:lnSpc>
              <a:spcBef>
                <a:spcPts val="0"/>
              </a:spcBef>
              <a:spcAft>
                <a:spcPts val="0"/>
              </a:spcAft>
              <a:buClr>
                <a:schemeClr val="lt2"/>
              </a:buClr>
              <a:buSzPts val="1600"/>
              <a:buFont typeface="Roboto"/>
              <a:buNone/>
              <a:defRPr b="0" i="0" sz="1600" u="none" cap="none" strike="noStrike">
                <a:solidFill>
                  <a:schemeClr val="lt2"/>
                </a:solidFill>
                <a:latin typeface="Roboto"/>
                <a:ea typeface="Roboto"/>
                <a:cs typeface="Roboto"/>
                <a:sym typeface="Roboto"/>
              </a:defRPr>
            </a:lvl8pPr>
            <a:lvl9pPr lvl="8" marR="0" rtl="0" algn="l">
              <a:lnSpc>
                <a:spcPct val="100000"/>
              </a:lnSpc>
              <a:spcBef>
                <a:spcPts val="0"/>
              </a:spcBef>
              <a:spcAft>
                <a:spcPts val="0"/>
              </a:spcAft>
              <a:buClr>
                <a:schemeClr val="lt2"/>
              </a:buClr>
              <a:buSzPts val="1600"/>
              <a:buFont typeface="Roboto"/>
              <a:buNone/>
              <a:defRPr b="0" i="0" sz="1600" u="none" cap="none" strike="noStrike">
                <a:solidFill>
                  <a:schemeClr val="lt2"/>
                </a:solidFill>
                <a:latin typeface="Roboto"/>
                <a:ea typeface="Roboto"/>
                <a:cs typeface="Roboto"/>
                <a:sym typeface="Roboto"/>
              </a:defRPr>
            </a:lvl9pPr>
          </a:lstStyle>
          <a:p/>
        </p:txBody>
      </p:sp>
      <p:sp>
        <p:nvSpPr>
          <p:cNvPr id="13" name="Google Shape;13;p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51" name="Shape 51"/>
        <p:cNvGrpSpPr/>
        <p:nvPr/>
      </p:nvGrpSpPr>
      <p:grpSpPr>
        <a:xfrm>
          <a:off x="0" y="0"/>
          <a:ext cx="0" cy="0"/>
          <a:chOff x="0" y="0"/>
          <a:chExt cx="0" cy="0"/>
        </a:xfrm>
      </p:grpSpPr>
      <p:sp>
        <p:nvSpPr>
          <p:cNvPr id="52" name="Google Shape;52;p11"/>
          <p:cNvSpPr/>
          <p:nvPr/>
        </p:nvSpPr>
        <p:spPr>
          <a:xfrm>
            <a:off x="0" y="0"/>
            <a:ext cx="3764400" cy="51435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 name="Google Shape;53;p11"/>
          <p:cNvSpPr txBox="1"/>
          <p:nvPr>
            <p:ph type="title"/>
          </p:nvPr>
        </p:nvSpPr>
        <p:spPr>
          <a:xfrm>
            <a:off x="311725" y="500925"/>
            <a:ext cx="3127500" cy="18291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lt1"/>
              </a:buClr>
              <a:buSzPts val="2800"/>
              <a:buFont typeface="Merriweather"/>
              <a:buNone/>
              <a:defRPr b="0" i="0" sz="2800" u="none" cap="none" strike="noStrike">
                <a:solidFill>
                  <a:schemeClr val="lt1"/>
                </a:solidFill>
                <a:latin typeface="Merriweather"/>
                <a:ea typeface="Merriweather"/>
                <a:cs typeface="Merriweather"/>
                <a:sym typeface="Merriweather"/>
              </a:defRPr>
            </a:lvl1pPr>
            <a:lvl2pPr lvl="1" marR="0" rtl="0" algn="l">
              <a:lnSpc>
                <a:spcPct val="100000"/>
              </a:lnSpc>
              <a:spcBef>
                <a:spcPts val="0"/>
              </a:spcBef>
              <a:spcAft>
                <a:spcPts val="0"/>
              </a:spcAft>
              <a:buClr>
                <a:schemeClr val="lt1"/>
              </a:buClr>
              <a:buSzPts val="2800"/>
              <a:buFont typeface="Merriweather"/>
              <a:buNone/>
              <a:defRPr b="0" i="0" sz="2800" u="none" cap="none" strike="noStrike">
                <a:solidFill>
                  <a:schemeClr val="lt1"/>
                </a:solidFill>
                <a:latin typeface="Merriweather"/>
                <a:ea typeface="Merriweather"/>
                <a:cs typeface="Merriweather"/>
                <a:sym typeface="Merriweather"/>
              </a:defRPr>
            </a:lvl2pPr>
            <a:lvl3pPr lvl="2" marR="0" rtl="0" algn="l">
              <a:lnSpc>
                <a:spcPct val="100000"/>
              </a:lnSpc>
              <a:spcBef>
                <a:spcPts val="0"/>
              </a:spcBef>
              <a:spcAft>
                <a:spcPts val="0"/>
              </a:spcAft>
              <a:buClr>
                <a:schemeClr val="lt1"/>
              </a:buClr>
              <a:buSzPts val="2800"/>
              <a:buFont typeface="Merriweather"/>
              <a:buNone/>
              <a:defRPr b="0" i="0" sz="2800" u="none" cap="none" strike="noStrike">
                <a:solidFill>
                  <a:schemeClr val="lt1"/>
                </a:solidFill>
                <a:latin typeface="Merriweather"/>
                <a:ea typeface="Merriweather"/>
                <a:cs typeface="Merriweather"/>
                <a:sym typeface="Merriweather"/>
              </a:defRPr>
            </a:lvl3pPr>
            <a:lvl4pPr lvl="3" marR="0" rtl="0" algn="l">
              <a:lnSpc>
                <a:spcPct val="100000"/>
              </a:lnSpc>
              <a:spcBef>
                <a:spcPts val="0"/>
              </a:spcBef>
              <a:spcAft>
                <a:spcPts val="0"/>
              </a:spcAft>
              <a:buClr>
                <a:schemeClr val="lt1"/>
              </a:buClr>
              <a:buSzPts val="2800"/>
              <a:buFont typeface="Merriweather"/>
              <a:buNone/>
              <a:defRPr b="0" i="0" sz="2800" u="none" cap="none" strike="noStrike">
                <a:solidFill>
                  <a:schemeClr val="lt1"/>
                </a:solidFill>
                <a:latin typeface="Merriweather"/>
                <a:ea typeface="Merriweather"/>
                <a:cs typeface="Merriweather"/>
                <a:sym typeface="Merriweather"/>
              </a:defRPr>
            </a:lvl4pPr>
            <a:lvl5pPr lvl="4" marR="0" rtl="0" algn="l">
              <a:lnSpc>
                <a:spcPct val="100000"/>
              </a:lnSpc>
              <a:spcBef>
                <a:spcPts val="0"/>
              </a:spcBef>
              <a:spcAft>
                <a:spcPts val="0"/>
              </a:spcAft>
              <a:buClr>
                <a:schemeClr val="lt1"/>
              </a:buClr>
              <a:buSzPts val="2800"/>
              <a:buFont typeface="Merriweather"/>
              <a:buNone/>
              <a:defRPr b="0" i="0" sz="2800" u="none" cap="none" strike="noStrike">
                <a:solidFill>
                  <a:schemeClr val="lt1"/>
                </a:solidFill>
                <a:latin typeface="Merriweather"/>
                <a:ea typeface="Merriweather"/>
                <a:cs typeface="Merriweather"/>
                <a:sym typeface="Merriweather"/>
              </a:defRPr>
            </a:lvl5pPr>
            <a:lvl6pPr lvl="5" marR="0" rtl="0" algn="l">
              <a:lnSpc>
                <a:spcPct val="100000"/>
              </a:lnSpc>
              <a:spcBef>
                <a:spcPts val="0"/>
              </a:spcBef>
              <a:spcAft>
                <a:spcPts val="0"/>
              </a:spcAft>
              <a:buClr>
                <a:schemeClr val="lt1"/>
              </a:buClr>
              <a:buSzPts val="2800"/>
              <a:buFont typeface="Merriweather"/>
              <a:buNone/>
              <a:defRPr b="0" i="0" sz="2800" u="none" cap="none" strike="noStrike">
                <a:solidFill>
                  <a:schemeClr val="lt1"/>
                </a:solidFill>
                <a:latin typeface="Merriweather"/>
                <a:ea typeface="Merriweather"/>
                <a:cs typeface="Merriweather"/>
                <a:sym typeface="Merriweather"/>
              </a:defRPr>
            </a:lvl6pPr>
            <a:lvl7pPr lvl="6" marR="0" rtl="0" algn="l">
              <a:lnSpc>
                <a:spcPct val="100000"/>
              </a:lnSpc>
              <a:spcBef>
                <a:spcPts val="0"/>
              </a:spcBef>
              <a:spcAft>
                <a:spcPts val="0"/>
              </a:spcAft>
              <a:buClr>
                <a:schemeClr val="lt1"/>
              </a:buClr>
              <a:buSzPts val="2800"/>
              <a:buFont typeface="Merriweather"/>
              <a:buNone/>
              <a:defRPr b="0" i="0" sz="2800" u="none" cap="none" strike="noStrike">
                <a:solidFill>
                  <a:schemeClr val="lt1"/>
                </a:solidFill>
                <a:latin typeface="Merriweather"/>
                <a:ea typeface="Merriweather"/>
                <a:cs typeface="Merriweather"/>
                <a:sym typeface="Merriweather"/>
              </a:defRPr>
            </a:lvl7pPr>
            <a:lvl8pPr lvl="7" marR="0" rtl="0" algn="l">
              <a:lnSpc>
                <a:spcPct val="100000"/>
              </a:lnSpc>
              <a:spcBef>
                <a:spcPts val="0"/>
              </a:spcBef>
              <a:spcAft>
                <a:spcPts val="0"/>
              </a:spcAft>
              <a:buClr>
                <a:schemeClr val="lt1"/>
              </a:buClr>
              <a:buSzPts val="2800"/>
              <a:buFont typeface="Merriweather"/>
              <a:buNone/>
              <a:defRPr b="0" i="0" sz="2800" u="none" cap="none" strike="noStrike">
                <a:solidFill>
                  <a:schemeClr val="lt1"/>
                </a:solidFill>
                <a:latin typeface="Merriweather"/>
                <a:ea typeface="Merriweather"/>
                <a:cs typeface="Merriweather"/>
                <a:sym typeface="Merriweather"/>
              </a:defRPr>
            </a:lvl8pPr>
            <a:lvl9pPr lvl="8" marR="0" rtl="0" algn="l">
              <a:lnSpc>
                <a:spcPct val="100000"/>
              </a:lnSpc>
              <a:spcBef>
                <a:spcPts val="0"/>
              </a:spcBef>
              <a:spcAft>
                <a:spcPts val="0"/>
              </a:spcAft>
              <a:buClr>
                <a:schemeClr val="lt1"/>
              </a:buClr>
              <a:buSzPts val="2800"/>
              <a:buFont typeface="Merriweather"/>
              <a:buNone/>
              <a:defRPr b="0" i="0" sz="2800" u="none" cap="none" strike="noStrike">
                <a:solidFill>
                  <a:schemeClr val="lt1"/>
                </a:solidFill>
                <a:latin typeface="Merriweather"/>
                <a:ea typeface="Merriweather"/>
                <a:cs typeface="Merriweather"/>
                <a:sym typeface="Merriweather"/>
              </a:defRPr>
            </a:lvl9pPr>
          </a:lstStyle>
          <a:p/>
        </p:txBody>
      </p:sp>
      <p:sp>
        <p:nvSpPr>
          <p:cNvPr id="54" name="Google Shape;54;p11"/>
          <p:cNvSpPr txBox="1"/>
          <p:nvPr>
            <p:ph idx="1" type="body"/>
          </p:nvPr>
        </p:nvSpPr>
        <p:spPr>
          <a:xfrm>
            <a:off x="311700" y="2390650"/>
            <a:ext cx="3127500" cy="2298000"/>
          </a:xfrm>
          <a:prstGeom prst="rect">
            <a:avLst/>
          </a:prstGeom>
          <a:noFill/>
          <a:ln>
            <a:noFill/>
          </a:ln>
        </p:spPr>
        <p:txBody>
          <a:bodyPr anchorCtr="0" anchor="t" bIns="91425" lIns="91425" spcFirstLastPara="1" rIns="91425" wrap="square" tIns="91425"/>
          <a:lstStyle>
            <a:lvl1pPr indent="-311150" lvl="0" marL="457200" marR="0" rtl="0" algn="l">
              <a:lnSpc>
                <a:spcPct val="115000"/>
              </a:lnSpc>
              <a:spcBef>
                <a:spcPts val="0"/>
              </a:spcBef>
              <a:spcAft>
                <a:spcPts val="0"/>
              </a:spcAft>
              <a:buClr>
                <a:schemeClr val="accent2"/>
              </a:buClr>
              <a:buSzPts val="1300"/>
              <a:buFont typeface="Roboto"/>
              <a:buChar char="●"/>
              <a:defRPr b="0" i="0" sz="1300" u="none" cap="none" strike="noStrike">
                <a:solidFill>
                  <a:schemeClr val="accent2"/>
                </a:solidFill>
                <a:latin typeface="Roboto"/>
                <a:ea typeface="Roboto"/>
                <a:cs typeface="Roboto"/>
                <a:sym typeface="Roboto"/>
              </a:defRPr>
            </a:lvl1pPr>
            <a:lvl2pPr indent="-298450" lvl="1" marL="914400" marR="0" rtl="0" algn="l">
              <a:lnSpc>
                <a:spcPct val="115000"/>
              </a:lnSpc>
              <a:spcBef>
                <a:spcPts val="1600"/>
              </a:spcBef>
              <a:spcAft>
                <a:spcPts val="0"/>
              </a:spcAft>
              <a:buClr>
                <a:schemeClr val="accent2"/>
              </a:buClr>
              <a:buSzPts val="1100"/>
              <a:buFont typeface="Roboto"/>
              <a:buChar char="○"/>
              <a:defRPr b="0" i="0" sz="1100" u="none" cap="none" strike="noStrike">
                <a:solidFill>
                  <a:schemeClr val="accent2"/>
                </a:solidFill>
                <a:latin typeface="Roboto"/>
                <a:ea typeface="Roboto"/>
                <a:cs typeface="Roboto"/>
                <a:sym typeface="Roboto"/>
              </a:defRPr>
            </a:lvl2pPr>
            <a:lvl3pPr indent="-298450" lvl="2" marL="1371600" marR="0" rtl="0" algn="l">
              <a:lnSpc>
                <a:spcPct val="115000"/>
              </a:lnSpc>
              <a:spcBef>
                <a:spcPts val="1600"/>
              </a:spcBef>
              <a:spcAft>
                <a:spcPts val="0"/>
              </a:spcAft>
              <a:buClr>
                <a:schemeClr val="accent2"/>
              </a:buClr>
              <a:buSzPts val="1100"/>
              <a:buFont typeface="Roboto"/>
              <a:buChar char="■"/>
              <a:defRPr b="0" i="0" sz="1100" u="none" cap="none" strike="noStrike">
                <a:solidFill>
                  <a:schemeClr val="accent2"/>
                </a:solidFill>
                <a:latin typeface="Roboto"/>
                <a:ea typeface="Roboto"/>
                <a:cs typeface="Roboto"/>
                <a:sym typeface="Roboto"/>
              </a:defRPr>
            </a:lvl3pPr>
            <a:lvl4pPr indent="-298450" lvl="3" marL="1828800" marR="0" rtl="0" algn="l">
              <a:lnSpc>
                <a:spcPct val="115000"/>
              </a:lnSpc>
              <a:spcBef>
                <a:spcPts val="1600"/>
              </a:spcBef>
              <a:spcAft>
                <a:spcPts val="0"/>
              </a:spcAft>
              <a:buClr>
                <a:schemeClr val="accent2"/>
              </a:buClr>
              <a:buSzPts val="1100"/>
              <a:buFont typeface="Roboto"/>
              <a:buChar char="●"/>
              <a:defRPr b="0" i="0" sz="1100" u="none" cap="none" strike="noStrike">
                <a:solidFill>
                  <a:schemeClr val="accent2"/>
                </a:solidFill>
                <a:latin typeface="Roboto"/>
                <a:ea typeface="Roboto"/>
                <a:cs typeface="Roboto"/>
                <a:sym typeface="Roboto"/>
              </a:defRPr>
            </a:lvl4pPr>
            <a:lvl5pPr indent="-298450" lvl="4" marL="2286000" marR="0" rtl="0" algn="l">
              <a:lnSpc>
                <a:spcPct val="115000"/>
              </a:lnSpc>
              <a:spcBef>
                <a:spcPts val="1600"/>
              </a:spcBef>
              <a:spcAft>
                <a:spcPts val="0"/>
              </a:spcAft>
              <a:buClr>
                <a:schemeClr val="accent2"/>
              </a:buClr>
              <a:buSzPts val="1100"/>
              <a:buFont typeface="Roboto"/>
              <a:buChar char="○"/>
              <a:defRPr b="0" i="0" sz="1100" u="none" cap="none" strike="noStrike">
                <a:solidFill>
                  <a:schemeClr val="accent2"/>
                </a:solidFill>
                <a:latin typeface="Roboto"/>
                <a:ea typeface="Roboto"/>
                <a:cs typeface="Roboto"/>
                <a:sym typeface="Roboto"/>
              </a:defRPr>
            </a:lvl5pPr>
            <a:lvl6pPr indent="-298450" lvl="5" marL="2743200" marR="0" rtl="0" algn="l">
              <a:lnSpc>
                <a:spcPct val="115000"/>
              </a:lnSpc>
              <a:spcBef>
                <a:spcPts val="1600"/>
              </a:spcBef>
              <a:spcAft>
                <a:spcPts val="0"/>
              </a:spcAft>
              <a:buClr>
                <a:schemeClr val="accent2"/>
              </a:buClr>
              <a:buSzPts val="1100"/>
              <a:buFont typeface="Roboto"/>
              <a:buChar char="■"/>
              <a:defRPr b="0" i="0" sz="1100" u="none" cap="none" strike="noStrike">
                <a:solidFill>
                  <a:schemeClr val="accent2"/>
                </a:solidFill>
                <a:latin typeface="Roboto"/>
                <a:ea typeface="Roboto"/>
                <a:cs typeface="Roboto"/>
                <a:sym typeface="Roboto"/>
              </a:defRPr>
            </a:lvl6pPr>
            <a:lvl7pPr indent="-298450" lvl="6" marL="3200400" marR="0" rtl="0" algn="l">
              <a:lnSpc>
                <a:spcPct val="115000"/>
              </a:lnSpc>
              <a:spcBef>
                <a:spcPts val="1600"/>
              </a:spcBef>
              <a:spcAft>
                <a:spcPts val="0"/>
              </a:spcAft>
              <a:buClr>
                <a:schemeClr val="accent2"/>
              </a:buClr>
              <a:buSzPts val="1100"/>
              <a:buFont typeface="Roboto"/>
              <a:buChar char="●"/>
              <a:defRPr b="0" i="0" sz="1100" u="none" cap="none" strike="noStrike">
                <a:solidFill>
                  <a:schemeClr val="accent2"/>
                </a:solidFill>
                <a:latin typeface="Roboto"/>
                <a:ea typeface="Roboto"/>
                <a:cs typeface="Roboto"/>
                <a:sym typeface="Roboto"/>
              </a:defRPr>
            </a:lvl7pPr>
            <a:lvl8pPr indent="-298450" lvl="7" marL="3657600" marR="0" rtl="0" algn="l">
              <a:lnSpc>
                <a:spcPct val="115000"/>
              </a:lnSpc>
              <a:spcBef>
                <a:spcPts val="1600"/>
              </a:spcBef>
              <a:spcAft>
                <a:spcPts val="0"/>
              </a:spcAft>
              <a:buClr>
                <a:schemeClr val="accent2"/>
              </a:buClr>
              <a:buSzPts val="1100"/>
              <a:buFont typeface="Roboto"/>
              <a:buChar char="○"/>
              <a:defRPr b="0" i="0" sz="1100" u="none" cap="none" strike="noStrike">
                <a:solidFill>
                  <a:schemeClr val="accent2"/>
                </a:solidFill>
                <a:latin typeface="Roboto"/>
                <a:ea typeface="Roboto"/>
                <a:cs typeface="Roboto"/>
                <a:sym typeface="Roboto"/>
              </a:defRPr>
            </a:lvl8pPr>
            <a:lvl9pPr indent="-298450" lvl="8" marL="4114800" marR="0" rtl="0" algn="l">
              <a:lnSpc>
                <a:spcPct val="115000"/>
              </a:lnSpc>
              <a:spcBef>
                <a:spcPts val="1600"/>
              </a:spcBef>
              <a:spcAft>
                <a:spcPts val="1600"/>
              </a:spcAft>
              <a:buClr>
                <a:schemeClr val="accent2"/>
              </a:buClr>
              <a:buSzPts val="1100"/>
              <a:buFont typeface="Roboto"/>
              <a:buChar char="■"/>
              <a:defRPr b="0" i="0" sz="1100" u="none" cap="none" strike="noStrike">
                <a:solidFill>
                  <a:schemeClr val="accent2"/>
                </a:solidFill>
                <a:latin typeface="Roboto"/>
                <a:ea typeface="Roboto"/>
                <a:cs typeface="Roboto"/>
                <a:sym typeface="Roboto"/>
              </a:defRPr>
            </a:lvl9pPr>
          </a:lstStyle>
          <a:p/>
        </p:txBody>
      </p:sp>
      <p:sp>
        <p:nvSpPr>
          <p:cNvPr id="55" name="Google Shape;55;p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56" name="Shape 56"/>
        <p:cNvGrpSpPr/>
        <p:nvPr/>
      </p:nvGrpSpPr>
      <p:grpSpPr>
        <a:xfrm>
          <a:off x="0" y="0"/>
          <a:ext cx="0" cy="0"/>
          <a:chOff x="0" y="0"/>
          <a:chExt cx="0" cy="0"/>
        </a:xfrm>
      </p:grpSpPr>
      <p:sp>
        <p:nvSpPr>
          <p:cNvPr id="57" name="Google Shape;57;p12"/>
          <p:cNvSpPr/>
          <p:nvPr/>
        </p:nvSpPr>
        <p:spPr>
          <a:xfrm>
            <a:off x="0" y="4369000"/>
            <a:ext cx="9144000" cy="7743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 name="Google Shape;58;p12"/>
          <p:cNvSpPr txBox="1"/>
          <p:nvPr>
            <p:ph idx="1" type="body"/>
          </p:nvPr>
        </p:nvSpPr>
        <p:spPr>
          <a:xfrm>
            <a:off x="311700" y="4521400"/>
            <a:ext cx="7979400" cy="460500"/>
          </a:xfrm>
          <a:prstGeom prst="rect">
            <a:avLst/>
          </a:prstGeom>
          <a:noFill/>
          <a:ln>
            <a:noFill/>
          </a:ln>
        </p:spPr>
        <p:txBody>
          <a:bodyPr anchorCtr="0" anchor="ctr" bIns="91425" lIns="91425" spcFirstLastPara="1" rIns="91425" wrap="square" tIns="91425"/>
          <a:lstStyle>
            <a:lvl1pPr indent="-228600" lvl="0" marL="457200" marR="0" rtl="0" algn="l">
              <a:lnSpc>
                <a:spcPct val="100000"/>
              </a:lnSpc>
              <a:spcBef>
                <a:spcPts val="0"/>
              </a:spcBef>
              <a:spcAft>
                <a:spcPts val="0"/>
              </a:spcAft>
              <a:buClr>
                <a:schemeClr val="lt1"/>
              </a:buClr>
              <a:buSzPts val="1300"/>
              <a:buFont typeface="Merriweather"/>
              <a:buNone/>
              <a:defRPr b="0" i="0" sz="1300" u="none" cap="none" strike="noStrike">
                <a:solidFill>
                  <a:schemeClr val="lt1"/>
                </a:solidFill>
                <a:latin typeface="Merriweather"/>
                <a:ea typeface="Merriweather"/>
                <a:cs typeface="Merriweather"/>
                <a:sym typeface="Merriweather"/>
              </a:defRPr>
            </a:lvl1pPr>
            <a:lvl2pPr indent="-298450" lvl="1" marL="914400" marR="0" rtl="0" algn="l">
              <a:lnSpc>
                <a:spcPct val="115000"/>
              </a:lnSpc>
              <a:spcBef>
                <a:spcPts val="1600"/>
              </a:spcBef>
              <a:spcAft>
                <a:spcPts val="0"/>
              </a:spcAft>
              <a:buClr>
                <a:schemeClr val="dk2"/>
              </a:buClr>
              <a:buSzPts val="1100"/>
              <a:buFont typeface="Roboto"/>
              <a:buChar char="○"/>
              <a:defRPr b="0" i="0" sz="1100" u="none" cap="none" strike="noStrike">
                <a:solidFill>
                  <a:schemeClr val="dk2"/>
                </a:solidFill>
                <a:latin typeface="Roboto"/>
                <a:ea typeface="Roboto"/>
                <a:cs typeface="Roboto"/>
                <a:sym typeface="Roboto"/>
              </a:defRPr>
            </a:lvl2pPr>
            <a:lvl3pPr indent="-298450" lvl="2" marL="1371600" marR="0" rtl="0" algn="l">
              <a:lnSpc>
                <a:spcPct val="115000"/>
              </a:lnSpc>
              <a:spcBef>
                <a:spcPts val="1600"/>
              </a:spcBef>
              <a:spcAft>
                <a:spcPts val="0"/>
              </a:spcAft>
              <a:buClr>
                <a:schemeClr val="dk2"/>
              </a:buClr>
              <a:buSzPts val="1100"/>
              <a:buFont typeface="Roboto"/>
              <a:buChar char="■"/>
              <a:defRPr b="0" i="0" sz="1100" u="none" cap="none" strike="noStrike">
                <a:solidFill>
                  <a:schemeClr val="dk2"/>
                </a:solidFill>
                <a:latin typeface="Roboto"/>
                <a:ea typeface="Roboto"/>
                <a:cs typeface="Roboto"/>
                <a:sym typeface="Roboto"/>
              </a:defRPr>
            </a:lvl3pPr>
            <a:lvl4pPr indent="-298450" lvl="3" marL="1828800" marR="0" rtl="0" algn="l">
              <a:lnSpc>
                <a:spcPct val="115000"/>
              </a:lnSpc>
              <a:spcBef>
                <a:spcPts val="1600"/>
              </a:spcBef>
              <a:spcAft>
                <a:spcPts val="0"/>
              </a:spcAft>
              <a:buClr>
                <a:schemeClr val="dk2"/>
              </a:buClr>
              <a:buSzPts val="1100"/>
              <a:buFont typeface="Roboto"/>
              <a:buChar char="●"/>
              <a:defRPr b="0" i="0" sz="1100" u="none" cap="none" strike="noStrike">
                <a:solidFill>
                  <a:schemeClr val="dk2"/>
                </a:solidFill>
                <a:latin typeface="Roboto"/>
                <a:ea typeface="Roboto"/>
                <a:cs typeface="Roboto"/>
                <a:sym typeface="Roboto"/>
              </a:defRPr>
            </a:lvl4pPr>
            <a:lvl5pPr indent="-298450" lvl="4" marL="2286000" marR="0" rtl="0" algn="l">
              <a:lnSpc>
                <a:spcPct val="115000"/>
              </a:lnSpc>
              <a:spcBef>
                <a:spcPts val="1600"/>
              </a:spcBef>
              <a:spcAft>
                <a:spcPts val="0"/>
              </a:spcAft>
              <a:buClr>
                <a:schemeClr val="dk2"/>
              </a:buClr>
              <a:buSzPts val="1100"/>
              <a:buFont typeface="Roboto"/>
              <a:buChar char="○"/>
              <a:defRPr b="0" i="0" sz="1100" u="none" cap="none" strike="noStrike">
                <a:solidFill>
                  <a:schemeClr val="dk2"/>
                </a:solidFill>
                <a:latin typeface="Roboto"/>
                <a:ea typeface="Roboto"/>
                <a:cs typeface="Roboto"/>
                <a:sym typeface="Roboto"/>
              </a:defRPr>
            </a:lvl5pPr>
            <a:lvl6pPr indent="-298450" lvl="5" marL="2743200" marR="0" rtl="0" algn="l">
              <a:lnSpc>
                <a:spcPct val="115000"/>
              </a:lnSpc>
              <a:spcBef>
                <a:spcPts val="1600"/>
              </a:spcBef>
              <a:spcAft>
                <a:spcPts val="0"/>
              </a:spcAft>
              <a:buClr>
                <a:schemeClr val="dk2"/>
              </a:buClr>
              <a:buSzPts val="1100"/>
              <a:buFont typeface="Roboto"/>
              <a:buChar char="■"/>
              <a:defRPr b="0" i="0" sz="1100" u="none" cap="none" strike="noStrike">
                <a:solidFill>
                  <a:schemeClr val="dk2"/>
                </a:solidFill>
                <a:latin typeface="Roboto"/>
                <a:ea typeface="Roboto"/>
                <a:cs typeface="Roboto"/>
                <a:sym typeface="Roboto"/>
              </a:defRPr>
            </a:lvl6pPr>
            <a:lvl7pPr indent="-298450" lvl="6" marL="3200400" marR="0" rtl="0" algn="l">
              <a:lnSpc>
                <a:spcPct val="115000"/>
              </a:lnSpc>
              <a:spcBef>
                <a:spcPts val="1600"/>
              </a:spcBef>
              <a:spcAft>
                <a:spcPts val="0"/>
              </a:spcAft>
              <a:buClr>
                <a:schemeClr val="dk2"/>
              </a:buClr>
              <a:buSzPts val="1100"/>
              <a:buFont typeface="Roboto"/>
              <a:buChar char="●"/>
              <a:defRPr b="0" i="0" sz="1100" u="none" cap="none" strike="noStrike">
                <a:solidFill>
                  <a:schemeClr val="dk2"/>
                </a:solidFill>
                <a:latin typeface="Roboto"/>
                <a:ea typeface="Roboto"/>
                <a:cs typeface="Roboto"/>
                <a:sym typeface="Roboto"/>
              </a:defRPr>
            </a:lvl7pPr>
            <a:lvl8pPr indent="-298450" lvl="7" marL="3657600" marR="0" rtl="0" algn="l">
              <a:lnSpc>
                <a:spcPct val="115000"/>
              </a:lnSpc>
              <a:spcBef>
                <a:spcPts val="1600"/>
              </a:spcBef>
              <a:spcAft>
                <a:spcPts val="0"/>
              </a:spcAft>
              <a:buClr>
                <a:schemeClr val="dk2"/>
              </a:buClr>
              <a:buSzPts val="1100"/>
              <a:buFont typeface="Roboto"/>
              <a:buChar char="○"/>
              <a:defRPr b="0" i="0" sz="1100" u="none" cap="none" strike="noStrike">
                <a:solidFill>
                  <a:schemeClr val="dk2"/>
                </a:solidFill>
                <a:latin typeface="Roboto"/>
                <a:ea typeface="Roboto"/>
                <a:cs typeface="Roboto"/>
                <a:sym typeface="Roboto"/>
              </a:defRPr>
            </a:lvl8pPr>
            <a:lvl9pPr indent="-298450" lvl="8" marL="4114800" marR="0" rtl="0" algn="l">
              <a:lnSpc>
                <a:spcPct val="115000"/>
              </a:lnSpc>
              <a:spcBef>
                <a:spcPts val="1600"/>
              </a:spcBef>
              <a:spcAft>
                <a:spcPts val="1600"/>
              </a:spcAft>
              <a:buClr>
                <a:schemeClr val="dk2"/>
              </a:buClr>
              <a:buSzPts val="1100"/>
              <a:buFont typeface="Roboto"/>
              <a:buChar char="■"/>
              <a:defRPr b="0" i="0" sz="1100" u="none" cap="none" strike="noStrike">
                <a:solidFill>
                  <a:schemeClr val="dk2"/>
                </a:solidFill>
                <a:latin typeface="Roboto"/>
                <a:ea typeface="Roboto"/>
                <a:cs typeface="Roboto"/>
                <a:sym typeface="Roboto"/>
              </a:defRPr>
            </a:lvl9pPr>
          </a:lstStyle>
          <a:p/>
        </p:txBody>
      </p:sp>
      <p:sp>
        <p:nvSpPr>
          <p:cNvPr id="59" name="Google Shape;59;p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14" name="Shape 14"/>
        <p:cNvGrpSpPr/>
        <p:nvPr/>
      </p:nvGrpSpPr>
      <p:grpSpPr>
        <a:xfrm>
          <a:off x="0" y="0"/>
          <a:ext cx="0" cy="0"/>
          <a:chOff x="0" y="0"/>
          <a:chExt cx="0" cy="0"/>
        </a:xfrm>
      </p:grpSpPr>
      <p:sp>
        <p:nvSpPr>
          <p:cNvPr id="15" name="Google Shape;15;p3"/>
          <p:cNvSpPr/>
          <p:nvPr/>
        </p:nvSpPr>
        <p:spPr>
          <a:xfrm>
            <a:off x="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 name="Google Shape;16;p3"/>
          <p:cNvSpPr txBox="1"/>
          <p:nvPr>
            <p:ph type="title"/>
          </p:nvPr>
        </p:nvSpPr>
        <p:spPr>
          <a:xfrm>
            <a:off x="311300" y="500925"/>
            <a:ext cx="3704400" cy="20496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lt1"/>
              </a:buClr>
              <a:buSzPts val="2800"/>
              <a:buFont typeface="Merriweather"/>
              <a:buNone/>
              <a:defRPr b="0" i="0" sz="2800" u="none" cap="none" strike="noStrike">
                <a:solidFill>
                  <a:schemeClr val="lt1"/>
                </a:solidFill>
                <a:latin typeface="Merriweather"/>
                <a:ea typeface="Merriweather"/>
                <a:cs typeface="Merriweather"/>
                <a:sym typeface="Merriweather"/>
              </a:defRPr>
            </a:lvl1pPr>
            <a:lvl2pPr lvl="1" marR="0" rtl="0" algn="l">
              <a:lnSpc>
                <a:spcPct val="100000"/>
              </a:lnSpc>
              <a:spcBef>
                <a:spcPts val="0"/>
              </a:spcBef>
              <a:spcAft>
                <a:spcPts val="0"/>
              </a:spcAft>
              <a:buClr>
                <a:schemeClr val="lt1"/>
              </a:buClr>
              <a:buSzPts val="2800"/>
              <a:buFont typeface="Merriweather"/>
              <a:buNone/>
              <a:defRPr b="0" i="0" sz="2800" u="none" cap="none" strike="noStrike">
                <a:solidFill>
                  <a:schemeClr val="lt1"/>
                </a:solidFill>
                <a:latin typeface="Merriweather"/>
                <a:ea typeface="Merriweather"/>
                <a:cs typeface="Merriweather"/>
                <a:sym typeface="Merriweather"/>
              </a:defRPr>
            </a:lvl2pPr>
            <a:lvl3pPr lvl="2" marR="0" rtl="0" algn="l">
              <a:lnSpc>
                <a:spcPct val="100000"/>
              </a:lnSpc>
              <a:spcBef>
                <a:spcPts val="0"/>
              </a:spcBef>
              <a:spcAft>
                <a:spcPts val="0"/>
              </a:spcAft>
              <a:buClr>
                <a:schemeClr val="lt1"/>
              </a:buClr>
              <a:buSzPts val="2800"/>
              <a:buFont typeface="Merriweather"/>
              <a:buNone/>
              <a:defRPr b="0" i="0" sz="2800" u="none" cap="none" strike="noStrike">
                <a:solidFill>
                  <a:schemeClr val="lt1"/>
                </a:solidFill>
                <a:latin typeface="Merriweather"/>
                <a:ea typeface="Merriweather"/>
                <a:cs typeface="Merriweather"/>
                <a:sym typeface="Merriweather"/>
              </a:defRPr>
            </a:lvl3pPr>
            <a:lvl4pPr lvl="3" marR="0" rtl="0" algn="l">
              <a:lnSpc>
                <a:spcPct val="100000"/>
              </a:lnSpc>
              <a:spcBef>
                <a:spcPts val="0"/>
              </a:spcBef>
              <a:spcAft>
                <a:spcPts val="0"/>
              </a:spcAft>
              <a:buClr>
                <a:schemeClr val="lt1"/>
              </a:buClr>
              <a:buSzPts val="2800"/>
              <a:buFont typeface="Merriweather"/>
              <a:buNone/>
              <a:defRPr b="0" i="0" sz="2800" u="none" cap="none" strike="noStrike">
                <a:solidFill>
                  <a:schemeClr val="lt1"/>
                </a:solidFill>
                <a:latin typeface="Merriweather"/>
                <a:ea typeface="Merriweather"/>
                <a:cs typeface="Merriweather"/>
                <a:sym typeface="Merriweather"/>
              </a:defRPr>
            </a:lvl4pPr>
            <a:lvl5pPr lvl="4" marR="0" rtl="0" algn="l">
              <a:lnSpc>
                <a:spcPct val="100000"/>
              </a:lnSpc>
              <a:spcBef>
                <a:spcPts val="0"/>
              </a:spcBef>
              <a:spcAft>
                <a:spcPts val="0"/>
              </a:spcAft>
              <a:buClr>
                <a:schemeClr val="lt1"/>
              </a:buClr>
              <a:buSzPts val="2800"/>
              <a:buFont typeface="Merriweather"/>
              <a:buNone/>
              <a:defRPr b="0" i="0" sz="2800" u="none" cap="none" strike="noStrike">
                <a:solidFill>
                  <a:schemeClr val="lt1"/>
                </a:solidFill>
                <a:latin typeface="Merriweather"/>
                <a:ea typeface="Merriweather"/>
                <a:cs typeface="Merriweather"/>
                <a:sym typeface="Merriweather"/>
              </a:defRPr>
            </a:lvl5pPr>
            <a:lvl6pPr lvl="5" marR="0" rtl="0" algn="l">
              <a:lnSpc>
                <a:spcPct val="100000"/>
              </a:lnSpc>
              <a:spcBef>
                <a:spcPts val="0"/>
              </a:spcBef>
              <a:spcAft>
                <a:spcPts val="0"/>
              </a:spcAft>
              <a:buClr>
                <a:schemeClr val="lt1"/>
              </a:buClr>
              <a:buSzPts val="2800"/>
              <a:buFont typeface="Merriweather"/>
              <a:buNone/>
              <a:defRPr b="0" i="0" sz="2800" u="none" cap="none" strike="noStrike">
                <a:solidFill>
                  <a:schemeClr val="lt1"/>
                </a:solidFill>
                <a:latin typeface="Merriweather"/>
                <a:ea typeface="Merriweather"/>
                <a:cs typeface="Merriweather"/>
                <a:sym typeface="Merriweather"/>
              </a:defRPr>
            </a:lvl6pPr>
            <a:lvl7pPr lvl="6" marR="0" rtl="0" algn="l">
              <a:lnSpc>
                <a:spcPct val="100000"/>
              </a:lnSpc>
              <a:spcBef>
                <a:spcPts val="0"/>
              </a:spcBef>
              <a:spcAft>
                <a:spcPts val="0"/>
              </a:spcAft>
              <a:buClr>
                <a:schemeClr val="lt1"/>
              </a:buClr>
              <a:buSzPts val="2800"/>
              <a:buFont typeface="Merriweather"/>
              <a:buNone/>
              <a:defRPr b="0" i="0" sz="2800" u="none" cap="none" strike="noStrike">
                <a:solidFill>
                  <a:schemeClr val="lt1"/>
                </a:solidFill>
                <a:latin typeface="Merriweather"/>
                <a:ea typeface="Merriweather"/>
                <a:cs typeface="Merriweather"/>
                <a:sym typeface="Merriweather"/>
              </a:defRPr>
            </a:lvl7pPr>
            <a:lvl8pPr lvl="7" marR="0" rtl="0" algn="l">
              <a:lnSpc>
                <a:spcPct val="100000"/>
              </a:lnSpc>
              <a:spcBef>
                <a:spcPts val="0"/>
              </a:spcBef>
              <a:spcAft>
                <a:spcPts val="0"/>
              </a:spcAft>
              <a:buClr>
                <a:schemeClr val="lt1"/>
              </a:buClr>
              <a:buSzPts val="2800"/>
              <a:buFont typeface="Merriweather"/>
              <a:buNone/>
              <a:defRPr b="0" i="0" sz="2800" u="none" cap="none" strike="noStrike">
                <a:solidFill>
                  <a:schemeClr val="lt1"/>
                </a:solidFill>
                <a:latin typeface="Merriweather"/>
                <a:ea typeface="Merriweather"/>
                <a:cs typeface="Merriweather"/>
                <a:sym typeface="Merriweather"/>
              </a:defRPr>
            </a:lvl8pPr>
            <a:lvl9pPr lvl="8" marR="0" rtl="0" algn="l">
              <a:lnSpc>
                <a:spcPct val="100000"/>
              </a:lnSpc>
              <a:spcBef>
                <a:spcPts val="0"/>
              </a:spcBef>
              <a:spcAft>
                <a:spcPts val="0"/>
              </a:spcAft>
              <a:buClr>
                <a:schemeClr val="lt1"/>
              </a:buClr>
              <a:buSzPts val="2800"/>
              <a:buFont typeface="Merriweather"/>
              <a:buNone/>
              <a:defRPr b="0" i="0" sz="2800" u="none" cap="none" strike="noStrike">
                <a:solidFill>
                  <a:schemeClr val="lt1"/>
                </a:solidFill>
                <a:latin typeface="Merriweather"/>
                <a:ea typeface="Merriweather"/>
                <a:cs typeface="Merriweather"/>
                <a:sym typeface="Merriweather"/>
              </a:defRPr>
            </a:lvl9pPr>
          </a:lstStyle>
          <a:p/>
        </p:txBody>
      </p:sp>
      <p:sp>
        <p:nvSpPr>
          <p:cNvPr id="17" name="Google Shape;17;p3"/>
          <p:cNvSpPr txBox="1"/>
          <p:nvPr>
            <p:ph idx="1" type="subTitle"/>
          </p:nvPr>
        </p:nvSpPr>
        <p:spPr>
          <a:xfrm>
            <a:off x="304800" y="2626725"/>
            <a:ext cx="3704400" cy="9267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accent2"/>
              </a:buClr>
              <a:buSzPts val="1600"/>
              <a:buFont typeface="Roboto"/>
              <a:buNone/>
              <a:defRPr b="0" i="0" sz="1600" u="none" cap="none" strike="noStrike">
                <a:solidFill>
                  <a:schemeClr val="accent2"/>
                </a:solidFill>
                <a:latin typeface="Roboto"/>
                <a:ea typeface="Roboto"/>
                <a:cs typeface="Roboto"/>
                <a:sym typeface="Roboto"/>
              </a:defRPr>
            </a:lvl1pPr>
            <a:lvl2pPr lvl="1" marR="0" rtl="0" algn="l">
              <a:lnSpc>
                <a:spcPct val="100000"/>
              </a:lnSpc>
              <a:spcBef>
                <a:spcPts val="0"/>
              </a:spcBef>
              <a:spcAft>
                <a:spcPts val="0"/>
              </a:spcAft>
              <a:buClr>
                <a:schemeClr val="accent2"/>
              </a:buClr>
              <a:buSzPts val="1600"/>
              <a:buFont typeface="Roboto"/>
              <a:buNone/>
              <a:defRPr b="0" i="0" sz="1600" u="none" cap="none" strike="noStrike">
                <a:solidFill>
                  <a:schemeClr val="accent2"/>
                </a:solidFill>
                <a:latin typeface="Roboto"/>
                <a:ea typeface="Roboto"/>
                <a:cs typeface="Roboto"/>
                <a:sym typeface="Roboto"/>
              </a:defRPr>
            </a:lvl2pPr>
            <a:lvl3pPr lvl="2" marR="0" rtl="0" algn="l">
              <a:lnSpc>
                <a:spcPct val="100000"/>
              </a:lnSpc>
              <a:spcBef>
                <a:spcPts val="0"/>
              </a:spcBef>
              <a:spcAft>
                <a:spcPts val="0"/>
              </a:spcAft>
              <a:buClr>
                <a:schemeClr val="accent2"/>
              </a:buClr>
              <a:buSzPts val="1600"/>
              <a:buFont typeface="Roboto"/>
              <a:buNone/>
              <a:defRPr b="0" i="0" sz="1600" u="none" cap="none" strike="noStrike">
                <a:solidFill>
                  <a:schemeClr val="accent2"/>
                </a:solidFill>
                <a:latin typeface="Roboto"/>
                <a:ea typeface="Roboto"/>
                <a:cs typeface="Roboto"/>
                <a:sym typeface="Roboto"/>
              </a:defRPr>
            </a:lvl3pPr>
            <a:lvl4pPr lvl="3" marR="0" rtl="0" algn="l">
              <a:lnSpc>
                <a:spcPct val="100000"/>
              </a:lnSpc>
              <a:spcBef>
                <a:spcPts val="0"/>
              </a:spcBef>
              <a:spcAft>
                <a:spcPts val="0"/>
              </a:spcAft>
              <a:buClr>
                <a:schemeClr val="accent2"/>
              </a:buClr>
              <a:buSzPts val="1600"/>
              <a:buFont typeface="Roboto"/>
              <a:buNone/>
              <a:defRPr b="0" i="0" sz="1600" u="none" cap="none" strike="noStrike">
                <a:solidFill>
                  <a:schemeClr val="accent2"/>
                </a:solidFill>
                <a:latin typeface="Roboto"/>
                <a:ea typeface="Roboto"/>
                <a:cs typeface="Roboto"/>
                <a:sym typeface="Roboto"/>
              </a:defRPr>
            </a:lvl4pPr>
            <a:lvl5pPr lvl="4" marR="0" rtl="0" algn="l">
              <a:lnSpc>
                <a:spcPct val="100000"/>
              </a:lnSpc>
              <a:spcBef>
                <a:spcPts val="0"/>
              </a:spcBef>
              <a:spcAft>
                <a:spcPts val="0"/>
              </a:spcAft>
              <a:buClr>
                <a:schemeClr val="accent2"/>
              </a:buClr>
              <a:buSzPts val="1600"/>
              <a:buFont typeface="Roboto"/>
              <a:buNone/>
              <a:defRPr b="0" i="0" sz="1600" u="none" cap="none" strike="noStrike">
                <a:solidFill>
                  <a:schemeClr val="accent2"/>
                </a:solidFill>
                <a:latin typeface="Roboto"/>
                <a:ea typeface="Roboto"/>
                <a:cs typeface="Roboto"/>
                <a:sym typeface="Roboto"/>
              </a:defRPr>
            </a:lvl5pPr>
            <a:lvl6pPr lvl="5" marR="0" rtl="0" algn="l">
              <a:lnSpc>
                <a:spcPct val="100000"/>
              </a:lnSpc>
              <a:spcBef>
                <a:spcPts val="0"/>
              </a:spcBef>
              <a:spcAft>
                <a:spcPts val="0"/>
              </a:spcAft>
              <a:buClr>
                <a:schemeClr val="accent2"/>
              </a:buClr>
              <a:buSzPts val="1600"/>
              <a:buFont typeface="Roboto"/>
              <a:buNone/>
              <a:defRPr b="0" i="0" sz="1600" u="none" cap="none" strike="noStrike">
                <a:solidFill>
                  <a:schemeClr val="accent2"/>
                </a:solidFill>
                <a:latin typeface="Roboto"/>
                <a:ea typeface="Roboto"/>
                <a:cs typeface="Roboto"/>
                <a:sym typeface="Roboto"/>
              </a:defRPr>
            </a:lvl6pPr>
            <a:lvl7pPr lvl="6" marR="0" rtl="0" algn="l">
              <a:lnSpc>
                <a:spcPct val="100000"/>
              </a:lnSpc>
              <a:spcBef>
                <a:spcPts val="0"/>
              </a:spcBef>
              <a:spcAft>
                <a:spcPts val="0"/>
              </a:spcAft>
              <a:buClr>
                <a:schemeClr val="accent2"/>
              </a:buClr>
              <a:buSzPts val="1600"/>
              <a:buFont typeface="Roboto"/>
              <a:buNone/>
              <a:defRPr b="0" i="0" sz="1600" u="none" cap="none" strike="noStrike">
                <a:solidFill>
                  <a:schemeClr val="accent2"/>
                </a:solidFill>
                <a:latin typeface="Roboto"/>
                <a:ea typeface="Roboto"/>
                <a:cs typeface="Roboto"/>
                <a:sym typeface="Roboto"/>
              </a:defRPr>
            </a:lvl7pPr>
            <a:lvl8pPr lvl="7" marR="0" rtl="0" algn="l">
              <a:lnSpc>
                <a:spcPct val="100000"/>
              </a:lnSpc>
              <a:spcBef>
                <a:spcPts val="0"/>
              </a:spcBef>
              <a:spcAft>
                <a:spcPts val="0"/>
              </a:spcAft>
              <a:buClr>
                <a:schemeClr val="accent2"/>
              </a:buClr>
              <a:buSzPts val="1600"/>
              <a:buFont typeface="Roboto"/>
              <a:buNone/>
              <a:defRPr b="0" i="0" sz="1600" u="none" cap="none" strike="noStrike">
                <a:solidFill>
                  <a:schemeClr val="accent2"/>
                </a:solidFill>
                <a:latin typeface="Roboto"/>
                <a:ea typeface="Roboto"/>
                <a:cs typeface="Roboto"/>
                <a:sym typeface="Roboto"/>
              </a:defRPr>
            </a:lvl8pPr>
            <a:lvl9pPr lvl="8" marR="0" rtl="0" algn="l">
              <a:lnSpc>
                <a:spcPct val="100000"/>
              </a:lnSpc>
              <a:spcBef>
                <a:spcPts val="0"/>
              </a:spcBef>
              <a:spcAft>
                <a:spcPts val="0"/>
              </a:spcAft>
              <a:buClr>
                <a:schemeClr val="accent2"/>
              </a:buClr>
              <a:buSzPts val="1600"/>
              <a:buFont typeface="Roboto"/>
              <a:buNone/>
              <a:defRPr b="0" i="0" sz="1600" u="none" cap="none" strike="noStrike">
                <a:solidFill>
                  <a:schemeClr val="accent2"/>
                </a:solidFill>
                <a:latin typeface="Roboto"/>
                <a:ea typeface="Roboto"/>
                <a:cs typeface="Roboto"/>
                <a:sym typeface="Roboto"/>
              </a:defRPr>
            </a:lvl9pPr>
          </a:lstStyle>
          <a:p/>
        </p:txBody>
      </p:sp>
      <p:sp>
        <p:nvSpPr>
          <p:cNvPr id="18" name="Google Shape;18;p3"/>
          <p:cNvSpPr txBox="1"/>
          <p:nvPr>
            <p:ph idx="2" type="body"/>
          </p:nvPr>
        </p:nvSpPr>
        <p:spPr>
          <a:xfrm>
            <a:off x="4879025" y="500925"/>
            <a:ext cx="3954000" cy="4111500"/>
          </a:xfrm>
          <a:prstGeom prst="rect">
            <a:avLst/>
          </a:prstGeom>
          <a:noFill/>
          <a:ln>
            <a:noFill/>
          </a:ln>
        </p:spPr>
        <p:txBody>
          <a:bodyPr anchorCtr="0" anchor="t" bIns="91425" lIns="91425" spcFirstLastPara="1" rIns="91425" wrap="square" tIns="91425"/>
          <a:lstStyle>
            <a:lvl1pPr indent="-311150" lvl="0" marL="457200" marR="0" rtl="0" algn="l">
              <a:lnSpc>
                <a:spcPct val="115000"/>
              </a:lnSpc>
              <a:spcBef>
                <a:spcPts val="0"/>
              </a:spcBef>
              <a:spcAft>
                <a:spcPts val="0"/>
              </a:spcAft>
              <a:buClr>
                <a:schemeClr val="dk2"/>
              </a:buClr>
              <a:buSzPts val="1300"/>
              <a:buFont typeface="Roboto"/>
              <a:buChar char="●"/>
              <a:defRPr b="0" i="0" sz="1300" u="none" cap="none" strike="noStrike">
                <a:solidFill>
                  <a:schemeClr val="dk2"/>
                </a:solidFill>
                <a:latin typeface="Roboto"/>
                <a:ea typeface="Roboto"/>
                <a:cs typeface="Roboto"/>
                <a:sym typeface="Roboto"/>
              </a:defRPr>
            </a:lvl1pPr>
            <a:lvl2pPr indent="-298450" lvl="1" marL="914400" marR="0" rtl="0" algn="l">
              <a:lnSpc>
                <a:spcPct val="115000"/>
              </a:lnSpc>
              <a:spcBef>
                <a:spcPts val="1600"/>
              </a:spcBef>
              <a:spcAft>
                <a:spcPts val="0"/>
              </a:spcAft>
              <a:buClr>
                <a:schemeClr val="dk2"/>
              </a:buClr>
              <a:buSzPts val="1100"/>
              <a:buFont typeface="Roboto"/>
              <a:buChar char="○"/>
              <a:defRPr b="0" i="0" sz="1100" u="none" cap="none" strike="noStrike">
                <a:solidFill>
                  <a:schemeClr val="dk2"/>
                </a:solidFill>
                <a:latin typeface="Roboto"/>
                <a:ea typeface="Roboto"/>
                <a:cs typeface="Roboto"/>
                <a:sym typeface="Roboto"/>
              </a:defRPr>
            </a:lvl2pPr>
            <a:lvl3pPr indent="-298450" lvl="2" marL="1371600" marR="0" rtl="0" algn="l">
              <a:lnSpc>
                <a:spcPct val="115000"/>
              </a:lnSpc>
              <a:spcBef>
                <a:spcPts val="1600"/>
              </a:spcBef>
              <a:spcAft>
                <a:spcPts val="0"/>
              </a:spcAft>
              <a:buClr>
                <a:schemeClr val="dk2"/>
              </a:buClr>
              <a:buSzPts val="1100"/>
              <a:buFont typeface="Roboto"/>
              <a:buChar char="■"/>
              <a:defRPr b="0" i="0" sz="1100" u="none" cap="none" strike="noStrike">
                <a:solidFill>
                  <a:schemeClr val="dk2"/>
                </a:solidFill>
                <a:latin typeface="Roboto"/>
                <a:ea typeface="Roboto"/>
                <a:cs typeface="Roboto"/>
                <a:sym typeface="Roboto"/>
              </a:defRPr>
            </a:lvl3pPr>
            <a:lvl4pPr indent="-298450" lvl="3" marL="1828800" marR="0" rtl="0" algn="l">
              <a:lnSpc>
                <a:spcPct val="115000"/>
              </a:lnSpc>
              <a:spcBef>
                <a:spcPts val="1600"/>
              </a:spcBef>
              <a:spcAft>
                <a:spcPts val="0"/>
              </a:spcAft>
              <a:buClr>
                <a:schemeClr val="dk2"/>
              </a:buClr>
              <a:buSzPts val="1100"/>
              <a:buFont typeface="Roboto"/>
              <a:buChar char="●"/>
              <a:defRPr b="0" i="0" sz="1100" u="none" cap="none" strike="noStrike">
                <a:solidFill>
                  <a:schemeClr val="dk2"/>
                </a:solidFill>
                <a:latin typeface="Roboto"/>
                <a:ea typeface="Roboto"/>
                <a:cs typeface="Roboto"/>
                <a:sym typeface="Roboto"/>
              </a:defRPr>
            </a:lvl4pPr>
            <a:lvl5pPr indent="-298450" lvl="4" marL="2286000" marR="0" rtl="0" algn="l">
              <a:lnSpc>
                <a:spcPct val="115000"/>
              </a:lnSpc>
              <a:spcBef>
                <a:spcPts val="1600"/>
              </a:spcBef>
              <a:spcAft>
                <a:spcPts val="0"/>
              </a:spcAft>
              <a:buClr>
                <a:schemeClr val="dk2"/>
              </a:buClr>
              <a:buSzPts val="1100"/>
              <a:buFont typeface="Roboto"/>
              <a:buChar char="○"/>
              <a:defRPr b="0" i="0" sz="1100" u="none" cap="none" strike="noStrike">
                <a:solidFill>
                  <a:schemeClr val="dk2"/>
                </a:solidFill>
                <a:latin typeface="Roboto"/>
                <a:ea typeface="Roboto"/>
                <a:cs typeface="Roboto"/>
                <a:sym typeface="Roboto"/>
              </a:defRPr>
            </a:lvl5pPr>
            <a:lvl6pPr indent="-298450" lvl="5" marL="2743200" marR="0" rtl="0" algn="l">
              <a:lnSpc>
                <a:spcPct val="115000"/>
              </a:lnSpc>
              <a:spcBef>
                <a:spcPts val="1600"/>
              </a:spcBef>
              <a:spcAft>
                <a:spcPts val="0"/>
              </a:spcAft>
              <a:buClr>
                <a:schemeClr val="dk2"/>
              </a:buClr>
              <a:buSzPts val="1100"/>
              <a:buFont typeface="Roboto"/>
              <a:buChar char="■"/>
              <a:defRPr b="0" i="0" sz="1100" u="none" cap="none" strike="noStrike">
                <a:solidFill>
                  <a:schemeClr val="dk2"/>
                </a:solidFill>
                <a:latin typeface="Roboto"/>
                <a:ea typeface="Roboto"/>
                <a:cs typeface="Roboto"/>
                <a:sym typeface="Roboto"/>
              </a:defRPr>
            </a:lvl6pPr>
            <a:lvl7pPr indent="-298450" lvl="6" marL="3200400" marR="0" rtl="0" algn="l">
              <a:lnSpc>
                <a:spcPct val="115000"/>
              </a:lnSpc>
              <a:spcBef>
                <a:spcPts val="1600"/>
              </a:spcBef>
              <a:spcAft>
                <a:spcPts val="0"/>
              </a:spcAft>
              <a:buClr>
                <a:schemeClr val="dk2"/>
              </a:buClr>
              <a:buSzPts val="1100"/>
              <a:buFont typeface="Roboto"/>
              <a:buChar char="●"/>
              <a:defRPr b="0" i="0" sz="1100" u="none" cap="none" strike="noStrike">
                <a:solidFill>
                  <a:schemeClr val="dk2"/>
                </a:solidFill>
                <a:latin typeface="Roboto"/>
                <a:ea typeface="Roboto"/>
                <a:cs typeface="Roboto"/>
                <a:sym typeface="Roboto"/>
              </a:defRPr>
            </a:lvl7pPr>
            <a:lvl8pPr indent="-298450" lvl="7" marL="3657600" marR="0" rtl="0" algn="l">
              <a:lnSpc>
                <a:spcPct val="115000"/>
              </a:lnSpc>
              <a:spcBef>
                <a:spcPts val="1600"/>
              </a:spcBef>
              <a:spcAft>
                <a:spcPts val="0"/>
              </a:spcAft>
              <a:buClr>
                <a:schemeClr val="dk2"/>
              </a:buClr>
              <a:buSzPts val="1100"/>
              <a:buFont typeface="Roboto"/>
              <a:buChar char="○"/>
              <a:defRPr b="0" i="0" sz="1100" u="none" cap="none" strike="noStrike">
                <a:solidFill>
                  <a:schemeClr val="dk2"/>
                </a:solidFill>
                <a:latin typeface="Roboto"/>
                <a:ea typeface="Roboto"/>
                <a:cs typeface="Roboto"/>
                <a:sym typeface="Roboto"/>
              </a:defRPr>
            </a:lvl8pPr>
            <a:lvl9pPr indent="-298450" lvl="8" marL="4114800" marR="0" rtl="0" algn="l">
              <a:lnSpc>
                <a:spcPct val="115000"/>
              </a:lnSpc>
              <a:spcBef>
                <a:spcPts val="1600"/>
              </a:spcBef>
              <a:spcAft>
                <a:spcPts val="1600"/>
              </a:spcAft>
              <a:buClr>
                <a:schemeClr val="dk2"/>
              </a:buClr>
              <a:buSzPts val="1100"/>
              <a:buFont typeface="Roboto"/>
              <a:buChar char="■"/>
              <a:defRPr b="0" i="0" sz="1100" u="none" cap="none" strike="noStrike">
                <a:solidFill>
                  <a:schemeClr val="dk2"/>
                </a:solidFill>
                <a:latin typeface="Roboto"/>
                <a:ea typeface="Roboto"/>
                <a:cs typeface="Roboto"/>
                <a:sym typeface="Roboto"/>
              </a:defRPr>
            </a:lvl9pPr>
          </a:lstStyle>
          <a:p/>
        </p:txBody>
      </p:sp>
      <p:sp>
        <p:nvSpPr>
          <p:cNvPr id="19" name="Google Shape;19;p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20" name="Shape 20"/>
        <p:cNvGrpSpPr/>
        <p:nvPr/>
      </p:nvGrpSpPr>
      <p:grpSpPr>
        <a:xfrm>
          <a:off x="0" y="0"/>
          <a:ext cx="0" cy="0"/>
          <a:chOff x="0" y="0"/>
          <a:chExt cx="0" cy="0"/>
        </a:xfrm>
      </p:grpSpPr>
      <p:sp>
        <p:nvSpPr>
          <p:cNvPr id="21" name="Google Shape;21;p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3"/>
        </a:solidFill>
      </p:bgPr>
    </p:bg>
    <p:spTree>
      <p:nvGrpSpPr>
        <p:cNvPr id="22" name="Shape 22"/>
        <p:cNvGrpSpPr/>
        <p:nvPr/>
      </p:nvGrpSpPr>
      <p:grpSpPr>
        <a:xfrm>
          <a:off x="0" y="0"/>
          <a:ext cx="0" cy="0"/>
          <a:chOff x="0" y="0"/>
          <a:chExt cx="0" cy="0"/>
        </a:xfrm>
      </p:grpSpPr>
      <p:sp>
        <p:nvSpPr>
          <p:cNvPr id="23" name="Google Shape;23;p5"/>
          <p:cNvSpPr txBox="1"/>
          <p:nvPr>
            <p:ph type="title"/>
          </p:nvPr>
        </p:nvSpPr>
        <p:spPr>
          <a:xfrm>
            <a:off x="311675" y="798600"/>
            <a:ext cx="6247800" cy="3546300"/>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Clr>
                <a:schemeClr val="accent1"/>
              </a:buClr>
              <a:buSzPts val="3600"/>
              <a:buFont typeface="Merriweather"/>
              <a:buNone/>
              <a:defRPr b="0" i="0" sz="3600" u="none" cap="none" strike="noStrike">
                <a:solidFill>
                  <a:schemeClr val="accent1"/>
                </a:solidFill>
                <a:latin typeface="Merriweather"/>
                <a:ea typeface="Merriweather"/>
                <a:cs typeface="Merriweather"/>
                <a:sym typeface="Merriweather"/>
              </a:defRPr>
            </a:lvl1pPr>
            <a:lvl2pPr lvl="1" marR="0" rtl="0" algn="l">
              <a:lnSpc>
                <a:spcPct val="100000"/>
              </a:lnSpc>
              <a:spcBef>
                <a:spcPts val="0"/>
              </a:spcBef>
              <a:spcAft>
                <a:spcPts val="0"/>
              </a:spcAft>
              <a:buClr>
                <a:schemeClr val="accent1"/>
              </a:buClr>
              <a:buSzPts val="3600"/>
              <a:buFont typeface="Merriweather"/>
              <a:buNone/>
              <a:defRPr b="0" i="0" sz="3600" u="none" cap="none" strike="noStrike">
                <a:solidFill>
                  <a:schemeClr val="accent1"/>
                </a:solidFill>
                <a:latin typeface="Merriweather"/>
                <a:ea typeface="Merriweather"/>
                <a:cs typeface="Merriweather"/>
                <a:sym typeface="Merriweather"/>
              </a:defRPr>
            </a:lvl2pPr>
            <a:lvl3pPr lvl="2" marR="0" rtl="0" algn="l">
              <a:lnSpc>
                <a:spcPct val="100000"/>
              </a:lnSpc>
              <a:spcBef>
                <a:spcPts val="0"/>
              </a:spcBef>
              <a:spcAft>
                <a:spcPts val="0"/>
              </a:spcAft>
              <a:buClr>
                <a:schemeClr val="accent1"/>
              </a:buClr>
              <a:buSzPts val="3600"/>
              <a:buFont typeface="Merriweather"/>
              <a:buNone/>
              <a:defRPr b="0" i="0" sz="3600" u="none" cap="none" strike="noStrike">
                <a:solidFill>
                  <a:schemeClr val="accent1"/>
                </a:solidFill>
                <a:latin typeface="Merriweather"/>
                <a:ea typeface="Merriweather"/>
                <a:cs typeface="Merriweather"/>
                <a:sym typeface="Merriweather"/>
              </a:defRPr>
            </a:lvl3pPr>
            <a:lvl4pPr lvl="3" marR="0" rtl="0" algn="l">
              <a:lnSpc>
                <a:spcPct val="100000"/>
              </a:lnSpc>
              <a:spcBef>
                <a:spcPts val="0"/>
              </a:spcBef>
              <a:spcAft>
                <a:spcPts val="0"/>
              </a:spcAft>
              <a:buClr>
                <a:schemeClr val="accent1"/>
              </a:buClr>
              <a:buSzPts val="3600"/>
              <a:buFont typeface="Merriweather"/>
              <a:buNone/>
              <a:defRPr b="0" i="0" sz="3600" u="none" cap="none" strike="noStrike">
                <a:solidFill>
                  <a:schemeClr val="accent1"/>
                </a:solidFill>
                <a:latin typeface="Merriweather"/>
                <a:ea typeface="Merriweather"/>
                <a:cs typeface="Merriweather"/>
                <a:sym typeface="Merriweather"/>
              </a:defRPr>
            </a:lvl4pPr>
            <a:lvl5pPr lvl="4" marR="0" rtl="0" algn="l">
              <a:lnSpc>
                <a:spcPct val="100000"/>
              </a:lnSpc>
              <a:spcBef>
                <a:spcPts val="0"/>
              </a:spcBef>
              <a:spcAft>
                <a:spcPts val="0"/>
              </a:spcAft>
              <a:buClr>
                <a:schemeClr val="accent1"/>
              </a:buClr>
              <a:buSzPts val="3600"/>
              <a:buFont typeface="Merriweather"/>
              <a:buNone/>
              <a:defRPr b="0" i="0" sz="3600" u="none" cap="none" strike="noStrike">
                <a:solidFill>
                  <a:schemeClr val="accent1"/>
                </a:solidFill>
                <a:latin typeface="Merriweather"/>
                <a:ea typeface="Merriweather"/>
                <a:cs typeface="Merriweather"/>
                <a:sym typeface="Merriweather"/>
              </a:defRPr>
            </a:lvl5pPr>
            <a:lvl6pPr lvl="5" marR="0" rtl="0" algn="l">
              <a:lnSpc>
                <a:spcPct val="100000"/>
              </a:lnSpc>
              <a:spcBef>
                <a:spcPts val="0"/>
              </a:spcBef>
              <a:spcAft>
                <a:spcPts val="0"/>
              </a:spcAft>
              <a:buClr>
                <a:schemeClr val="accent1"/>
              </a:buClr>
              <a:buSzPts val="3600"/>
              <a:buFont typeface="Merriweather"/>
              <a:buNone/>
              <a:defRPr b="0" i="0" sz="3600" u="none" cap="none" strike="noStrike">
                <a:solidFill>
                  <a:schemeClr val="accent1"/>
                </a:solidFill>
                <a:latin typeface="Merriweather"/>
                <a:ea typeface="Merriweather"/>
                <a:cs typeface="Merriweather"/>
                <a:sym typeface="Merriweather"/>
              </a:defRPr>
            </a:lvl6pPr>
            <a:lvl7pPr lvl="6" marR="0" rtl="0" algn="l">
              <a:lnSpc>
                <a:spcPct val="100000"/>
              </a:lnSpc>
              <a:spcBef>
                <a:spcPts val="0"/>
              </a:spcBef>
              <a:spcAft>
                <a:spcPts val="0"/>
              </a:spcAft>
              <a:buClr>
                <a:schemeClr val="accent1"/>
              </a:buClr>
              <a:buSzPts val="3600"/>
              <a:buFont typeface="Merriweather"/>
              <a:buNone/>
              <a:defRPr b="0" i="0" sz="3600" u="none" cap="none" strike="noStrike">
                <a:solidFill>
                  <a:schemeClr val="accent1"/>
                </a:solidFill>
                <a:latin typeface="Merriweather"/>
                <a:ea typeface="Merriweather"/>
                <a:cs typeface="Merriweather"/>
                <a:sym typeface="Merriweather"/>
              </a:defRPr>
            </a:lvl7pPr>
            <a:lvl8pPr lvl="7" marR="0" rtl="0" algn="l">
              <a:lnSpc>
                <a:spcPct val="100000"/>
              </a:lnSpc>
              <a:spcBef>
                <a:spcPts val="0"/>
              </a:spcBef>
              <a:spcAft>
                <a:spcPts val="0"/>
              </a:spcAft>
              <a:buClr>
                <a:schemeClr val="accent1"/>
              </a:buClr>
              <a:buSzPts val="3600"/>
              <a:buFont typeface="Merriweather"/>
              <a:buNone/>
              <a:defRPr b="0" i="0" sz="3600" u="none" cap="none" strike="noStrike">
                <a:solidFill>
                  <a:schemeClr val="accent1"/>
                </a:solidFill>
                <a:latin typeface="Merriweather"/>
                <a:ea typeface="Merriweather"/>
                <a:cs typeface="Merriweather"/>
                <a:sym typeface="Merriweather"/>
              </a:defRPr>
            </a:lvl8pPr>
            <a:lvl9pPr lvl="8" marR="0" rtl="0" algn="l">
              <a:lnSpc>
                <a:spcPct val="100000"/>
              </a:lnSpc>
              <a:spcBef>
                <a:spcPts val="0"/>
              </a:spcBef>
              <a:spcAft>
                <a:spcPts val="0"/>
              </a:spcAft>
              <a:buClr>
                <a:schemeClr val="accent1"/>
              </a:buClr>
              <a:buSzPts val="3600"/>
              <a:buFont typeface="Merriweather"/>
              <a:buNone/>
              <a:defRPr b="0" i="0" sz="3600" u="none" cap="none" strike="noStrike">
                <a:solidFill>
                  <a:schemeClr val="accent1"/>
                </a:solidFill>
                <a:latin typeface="Merriweather"/>
                <a:ea typeface="Merriweather"/>
                <a:cs typeface="Merriweather"/>
                <a:sym typeface="Merriweather"/>
              </a:defRPr>
            </a:lvl9pPr>
          </a:lstStyle>
          <a:p/>
        </p:txBody>
      </p:sp>
      <p:sp>
        <p:nvSpPr>
          <p:cNvPr id="24" name="Google Shape;24;p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p:nvPr/>
        </p:nvSpPr>
        <p:spPr>
          <a:xfrm>
            <a:off x="0" y="0"/>
            <a:ext cx="9144000" cy="12771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 name="Google Shape;27;p6"/>
          <p:cNvSpPr txBox="1"/>
          <p:nvPr>
            <p:ph type="title"/>
          </p:nvPr>
        </p:nvSpPr>
        <p:spPr>
          <a:xfrm>
            <a:off x="311725" y="500925"/>
            <a:ext cx="8520600" cy="6237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lt1"/>
              </a:buClr>
              <a:buSzPts val="2800"/>
              <a:buFont typeface="Merriweather"/>
              <a:buNone/>
              <a:defRPr b="0" i="0" sz="2800" u="none" cap="none" strike="noStrike">
                <a:solidFill>
                  <a:schemeClr val="lt1"/>
                </a:solidFill>
                <a:latin typeface="Merriweather"/>
                <a:ea typeface="Merriweather"/>
                <a:cs typeface="Merriweather"/>
                <a:sym typeface="Merriweather"/>
              </a:defRPr>
            </a:lvl1pPr>
            <a:lvl2pPr lvl="1" marR="0" rtl="0" algn="l">
              <a:lnSpc>
                <a:spcPct val="100000"/>
              </a:lnSpc>
              <a:spcBef>
                <a:spcPts val="0"/>
              </a:spcBef>
              <a:spcAft>
                <a:spcPts val="0"/>
              </a:spcAft>
              <a:buClr>
                <a:schemeClr val="lt1"/>
              </a:buClr>
              <a:buSzPts val="2800"/>
              <a:buFont typeface="Merriweather"/>
              <a:buNone/>
              <a:defRPr b="0" i="0" sz="2800" u="none" cap="none" strike="noStrike">
                <a:solidFill>
                  <a:schemeClr val="lt1"/>
                </a:solidFill>
                <a:latin typeface="Merriweather"/>
                <a:ea typeface="Merriweather"/>
                <a:cs typeface="Merriweather"/>
                <a:sym typeface="Merriweather"/>
              </a:defRPr>
            </a:lvl2pPr>
            <a:lvl3pPr lvl="2" marR="0" rtl="0" algn="l">
              <a:lnSpc>
                <a:spcPct val="100000"/>
              </a:lnSpc>
              <a:spcBef>
                <a:spcPts val="0"/>
              </a:spcBef>
              <a:spcAft>
                <a:spcPts val="0"/>
              </a:spcAft>
              <a:buClr>
                <a:schemeClr val="lt1"/>
              </a:buClr>
              <a:buSzPts val="2800"/>
              <a:buFont typeface="Merriweather"/>
              <a:buNone/>
              <a:defRPr b="0" i="0" sz="2800" u="none" cap="none" strike="noStrike">
                <a:solidFill>
                  <a:schemeClr val="lt1"/>
                </a:solidFill>
                <a:latin typeface="Merriweather"/>
                <a:ea typeface="Merriweather"/>
                <a:cs typeface="Merriweather"/>
                <a:sym typeface="Merriweather"/>
              </a:defRPr>
            </a:lvl3pPr>
            <a:lvl4pPr lvl="3" marR="0" rtl="0" algn="l">
              <a:lnSpc>
                <a:spcPct val="100000"/>
              </a:lnSpc>
              <a:spcBef>
                <a:spcPts val="0"/>
              </a:spcBef>
              <a:spcAft>
                <a:spcPts val="0"/>
              </a:spcAft>
              <a:buClr>
                <a:schemeClr val="lt1"/>
              </a:buClr>
              <a:buSzPts val="2800"/>
              <a:buFont typeface="Merriweather"/>
              <a:buNone/>
              <a:defRPr b="0" i="0" sz="2800" u="none" cap="none" strike="noStrike">
                <a:solidFill>
                  <a:schemeClr val="lt1"/>
                </a:solidFill>
                <a:latin typeface="Merriweather"/>
                <a:ea typeface="Merriweather"/>
                <a:cs typeface="Merriweather"/>
                <a:sym typeface="Merriweather"/>
              </a:defRPr>
            </a:lvl4pPr>
            <a:lvl5pPr lvl="4" marR="0" rtl="0" algn="l">
              <a:lnSpc>
                <a:spcPct val="100000"/>
              </a:lnSpc>
              <a:spcBef>
                <a:spcPts val="0"/>
              </a:spcBef>
              <a:spcAft>
                <a:spcPts val="0"/>
              </a:spcAft>
              <a:buClr>
                <a:schemeClr val="lt1"/>
              </a:buClr>
              <a:buSzPts val="2800"/>
              <a:buFont typeface="Merriweather"/>
              <a:buNone/>
              <a:defRPr b="0" i="0" sz="2800" u="none" cap="none" strike="noStrike">
                <a:solidFill>
                  <a:schemeClr val="lt1"/>
                </a:solidFill>
                <a:latin typeface="Merriweather"/>
                <a:ea typeface="Merriweather"/>
                <a:cs typeface="Merriweather"/>
                <a:sym typeface="Merriweather"/>
              </a:defRPr>
            </a:lvl5pPr>
            <a:lvl6pPr lvl="5" marR="0" rtl="0" algn="l">
              <a:lnSpc>
                <a:spcPct val="100000"/>
              </a:lnSpc>
              <a:spcBef>
                <a:spcPts val="0"/>
              </a:spcBef>
              <a:spcAft>
                <a:spcPts val="0"/>
              </a:spcAft>
              <a:buClr>
                <a:schemeClr val="lt1"/>
              </a:buClr>
              <a:buSzPts val="2800"/>
              <a:buFont typeface="Merriweather"/>
              <a:buNone/>
              <a:defRPr b="0" i="0" sz="2800" u="none" cap="none" strike="noStrike">
                <a:solidFill>
                  <a:schemeClr val="lt1"/>
                </a:solidFill>
                <a:latin typeface="Merriweather"/>
                <a:ea typeface="Merriweather"/>
                <a:cs typeface="Merriweather"/>
                <a:sym typeface="Merriweather"/>
              </a:defRPr>
            </a:lvl6pPr>
            <a:lvl7pPr lvl="6" marR="0" rtl="0" algn="l">
              <a:lnSpc>
                <a:spcPct val="100000"/>
              </a:lnSpc>
              <a:spcBef>
                <a:spcPts val="0"/>
              </a:spcBef>
              <a:spcAft>
                <a:spcPts val="0"/>
              </a:spcAft>
              <a:buClr>
                <a:schemeClr val="lt1"/>
              </a:buClr>
              <a:buSzPts val="2800"/>
              <a:buFont typeface="Merriweather"/>
              <a:buNone/>
              <a:defRPr b="0" i="0" sz="2800" u="none" cap="none" strike="noStrike">
                <a:solidFill>
                  <a:schemeClr val="lt1"/>
                </a:solidFill>
                <a:latin typeface="Merriweather"/>
                <a:ea typeface="Merriweather"/>
                <a:cs typeface="Merriweather"/>
                <a:sym typeface="Merriweather"/>
              </a:defRPr>
            </a:lvl7pPr>
            <a:lvl8pPr lvl="7" marR="0" rtl="0" algn="l">
              <a:lnSpc>
                <a:spcPct val="100000"/>
              </a:lnSpc>
              <a:spcBef>
                <a:spcPts val="0"/>
              </a:spcBef>
              <a:spcAft>
                <a:spcPts val="0"/>
              </a:spcAft>
              <a:buClr>
                <a:schemeClr val="lt1"/>
              </a:buClr>
              <a:buSzPts val="2800"/>
              <a:buFont typeface="Merriweather"/>
              <a:buNone/>
              <a:defRPr b="0" i="0" sz="2800" u="none" cap="none" strike="noStrike">
                <a:solidFill>
                  <a:schemeClr val="lt1"/>
                </a:solidFill>
                <a:latin typeface="Merriweather"/>
                <a:ea typeface="Merriweather"/>
                <a:cs typeface="Merriweather"/>
                <a:sym typeface="Merriweather"/>
              </a:defRPr>
            </a:lvl8pPr>
            <a:lvl9pPr lvl="8" marR="0" rtl="0" algn="l">
              <a:lnSpc>
                <a:spcPct val="100000"/>
              </a:lnSpc>
              <a:spcBef>
                <a:spcPts val="0"/>
              </a:spcBef>
              <a:spcAft>
                <a:spcPts val="0"/>
              </a:spcAft>
              <a:buClr>
                <a:schemeClr val="lt1"/>
              </a:buClr>
              <a:buSzPts val="2800"/>
              <a:buFont typeface="Merriweather"/>
              <a:buNone/>
              <a:defRPr b="0" i="0" sz="2800" u="none" cap="none" strike="noStrike">
                <a:solidFill>
                  <a:schemeClr val="lt1"/>
                </a:solidFill>
                <a:latin typeface="Merriweather"/>
                <a:ea typeface="Merriweather"/>
                <a:cs typeface="Merriweather"/>
                <a:sym typeface="Merriweather"/>
              </a:defRPr>
            </a:lvl9pPr>
          </a:lstStyle>
          <a:p/>
        </p:txBody>
      </p:sp>
      <p:sp>
        <p:nvSpPr>
          <p:cNvPr id="28" name="Google Shape;28;p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9" name="Shape 29"/>
        <p:cNvGrpSpPr/>
        <p:nvPr/>
      </p:nvGrpSpPr>
      <p:grpSpPr>
        <a:xfrm>
          <a:off x="0" y="0"/>
          <a:ext cx="0" cy="0"/>
          <a:chOff x="0" y="0"/>
          <a:chExt cx="0" cy="0"/>
        </a:xfrm>
      </p:grpSpPr>
      <p:sp>
        <p:nvSpPr>
          <p:cNvPr id="30" name="Google Shape;30;p7"/>
          <p:cNvSpPr/>
          <p:nvPr/>
        </p:nvSpPr>
        <p:spPr>
          <a:xfrm>
            <a:off x="0" y="0"/>
            <a:ext cx="4314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 name="Google Shape;31;p7"/>
          <p:cNvSpPr/>
          <p:nvPr/>
        </p:nvSpPr>
        <p:spPr>
          <a:xfrm>
            <a:off x="0" y="44125"/>
            <a:ext cx="4313625" cy="4399375"/>
          </a:xfrm>
          <a:custGeom>
            <a:rect b="b" l="l" r="r" t="t"/>
            <a:pathLst>
              <a:path extrusionOk="0" h="175975" w="172545">
                <a:moveTo>
                  <a:pt x="0" y="157"/>
                </a:moveTo>
                <a:lnTo>
                  <a:pt x="172419" y="0"/>
                </a:lnTo>
                <a:lnTo>
                  <a:pt x="172545" y="126541"/>
                </a:lnTo>
                <a:lnTo>
                  <a:pt x="0" y="175975"/>
                </a:lnTo>
                <a:close/>
              </a:path>
            </a:pathLst>
          </a:custGeom>
          <a:solidFill>
            <a:schemeClr val="accent2"/>
          </a:solidFill>
          <a:ln>
            <a:noFill/>
          </a:ln>
        </p:spPr>
      </p:sp>
      <p:sp>
        <p:nvSpPr>
          <p:cNvPr id="32" name="Google Shape;32;p7"/>
          <p:cNvSpPr/>
          <p:nvPr/>
        </p:nvSpPr>
        <p:spPr>
          <a:xfrm>
            <a:off x="-125" y="0"/>
            <a:ext cx="4316900" cy="4395600"/>
          </a:xfrm>
          <a:custGeom>
            <a:rect b="b" l="l" r="r" t="t"/>
            <a:pathLst>
              <a:path extrusionOk="0" h="175824" w="172676">
                <a:moveTo>
                  <a:pt x="0" y="6"/>
                </a:moveTo>
                <a:lnTo>
                  <a:pt x="172676" y="0"/>
                </a:lnTo>
                <a:lnTo>
                  <a:pt x="172562" y="126442"/>
                </a:lnTo>
                <a:lnTo>
                  <a:pt x="0" y="175824"/>
                </a:lnTo>
                <a:close/>
              </a:path>
            </a:pathLst>
          </a:custGeom>
          <a:solidFill>
            <a:schemeClr val="dk1"/>
          </a:solidFill>
          <a:ln>
            <a:noFill/>
          </a:ln>
        </p:spPr>
      </p:sp>
      <p:sp>
        <p:nvSpPr>
          <p:cNvPr id="33" name="Google Shape;33;p7"/>
          <p:cNvSpPr txBox="1"/>
          <p:nvPr>
            <p:ph type="title"/>
          </p:nvPr>
        </p:nvSpPr>
        <p:spPr>
          <a:xfrm>
            <a:off x="311725" y="500925"/>
            <a:ext cx="3706500" cy="25089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lt1"/>
              </a:buClr>
              <a:buSzPts val="2800"/>
              <a:buFont typeface="Merriweather"/>
              <a:buNone/>
              <a:defRPr b="0" i="0" sz="2800" u="none" cap="none" strike="noStrike">
                <a:solidFill>
                  <a:schemeClr val="lt1"/>
                </a:solidFill>
                <a:latin typeface="Merriweather"/>
                <a:ea typeface="Merriweather"/>
                <a:cs typeface="Merriweather"/>
                <a:sym typeface="Merriweather"/>
              </a:defRPr>
            </a:lvl1pPr>
            <a:lvl2pPr lvl="1" marR="0" rtl="0" algn="l">
              <a:lnSpc>
                <a:spcPct val="100000"/>
              </a:lnSpc>
              <a:spcBef>
                <a:spcPts val="0"/>
              </a:spcBef>
              <a:spcAft>
                <a:spcPts val="0"/>
              </a:spcAft>
              <a:buClr>
                <a:schemeClr val="lt1"/>
              </a:buClr>
              <a:buSzPts val="2800"/>
              <a:buFont typeface="Merriweather"/>
              <a:buNone/>
              <a:defRPr b="0" i="0" sz="2800" u="none" cap="none" strike="noStrike">
                <a:solidFill>
                  <a:schemeClr val="lt1"/>
                </a:solidFill>
                <a:latin typeface="Merriweather"/>
                <a:ea typeface="Merriweather"/>
                <a:cs typeface="Merriweather"/>
                <a:sym typeface="Merriweather"/>
              </a:defRPr>
            </a:lvl2pPr>
            <a:lvl3pPr lvl="2" marR="0" rtl="0" algn="l">
              <a:lnSpc>
                <a:spcPct val="100000"/>
              </a:lnSpc>
              <a:spcBef>
                <a:spcPts val="0"/>
              </a:spcBef>
              <a:spcAft>
                <a:spcPts val="0"/>
              </a:spcAft>
              <a:buClr>
                <a:schemeClr val="lt1"/>
              </a:buClr>
              <a:buSzPts val="2800"/>
              <a:buFont typeface="Merriweather"/>
              <a:buNone/>
              <a:defRPr b="0" i="0" sz="2800" u="none" cap="none" strike="noStrike">
                <a:solidFill>
                  <a:schemeClr val="lt1"/>
                </a:solidFill>
                <a:latin typeface="Merriweather"/>
                <a:ea typeface="Merriweather"/>
                <a:cs typeface="Merriweather"/>
                <a:sym typeface="Merriweather"/>
              </a:defRPr>
            </a:lvl3pPr>
            <a:lvl4pPr lvl="3" marR="0" rtl="0" algn="l">
              <a:lnSpc>
                <a:spcPct val="100000"/>
              </a:lnSpc>
              <a:spcBef>
                <a:spcPts val="0"/>
              </a:spcBef>
              <a:spcAft>
                <a:spcPts val="0"/>
              </a:spcAft>
              <a:buClr>
                <a:schemeClr val="lt1"/>
              </a:buClr>
              <a:buSzPts val="2800"/>
              <a:buFont typeface="Merriweather"/>
              <a:buNone/>
              <a:defRPr b="0" i="0" sz="2800" u="none" cap="none" strike="noStrike">
                <a:solidFill>
                  <a:schemeClr val="lt1"/>
                </a:solidFill>
                <a:latin typeface="Merriweather"/>
                <a:ea typeface="Merriweather"/>
                <a:cs typeface="Merriweather"/>
                <a:sym typeface="Merriweather"/>
              </a:defRPr>
            </a:lvl4pPr>
            <a:lvl5pPr lvl="4" marR="0" rtl="0" algn="l">
              <a:lnSpc>
                <a:spcPct val="100000"/>
              </a:lnSpc>
              <a:spcBef>
                <a:spcPts val="0"/>
              </a:spcBef>
              <a:spcAft>
                <a:spcPts val="0"/>
              </a:spcAft>
              <a:buClr>
                <a:schemeClr val="lt1"/>
              </a:buClr>
              <a:buSzPts val="2800"/>
              <a:buFont typeface="Merriweather"/>
              <a:buNone/>
              <a:defRPr b="0" i="0" sz="2800" u="none" cap="none" strike="noStrike">
                <a:solidFill>
                  <a:schemeClr val="lt1"/>
                </a:solidFill>
                <a:latin typeface="Merriweather"/>
                <a:ea typeface="Merriweather"/>
                <a:cs typeface="Merriweather"/>
                <a:sym typeface="Merriweather"/>
              </a:defRPr>
            </a:lvl5pPr>
            <a:lvl6pPr lvl="5" marR="0" rtl="0" algn="l">
              <a:lnSpc>
                <a:spcPct val="100000"/>
              </a:lnSpc>
              <a:spcBef>
                <a:spcPts val="0"/>
              </a:spcBef>
              <a:spcAft>
                <a:spcPts val="0"/>
              </a:spcAft>
              <a:buClr>
                <a:schemeClr val="lt1"/>
              </a:buClr>
              <a:buSzPts val="2800"/>
              <a:buFont typeface="Merriweather"/>
              <a:buNone/>
              <a:defRPr b="0" i="0" sz="2800" u="none" cap="none" strike="noStrike">
                <a:solidFill>
                  <a:schemeClr val="lt1"/>
                </a:solidFill>
                <a:latin typeface="Merriweather"/>
                <a:ea typeface="Merriweather"/>
                <a:cs typeface="Merriweather"/>
                <a:sym typeface="Merriweather"/>
              </a:defRPr>
            </a:lvl6pPr>
            <a:lvl7pPr lvl="6" marR="0" rtl="0" algn="l">
              <a:lnSpc>
                <a:spcPct val="100000"/>
              </a:lnSpc>
              <a:spcBef>
                <a:spcPts val="0"/>
              </a:spcBef>
              <a:spcAft>
                <a:spcPts val="0"/>
              </a:spcAft>
              <a:buClr>
                <a:schemeClr val="lt1"/>
              </a:buClr>
              <a:buSzPts val="2800"/>
              <a:buFont typeface="Merriweather"/>
              <a:buNone/>
              <a:defRPr b="0" i="0" sz="2800" u="none" cap="none" strike="noStrike">
                <a:solidFill>
                  <a:schemeClr val="lt1"/>
                </a:solidFill>
                <a:latin typeface="Merriweather"/>
                <a:ea typeface="Merriweather"/>
                <a:cs typeface="Merriweather"/>
                <a:sym typeface="Merriweather"/>
              </a:defRPr>
            </a:lvl7pPr>
            <a:lvl8pPr lvl="7" marR="0" rtl="0" algn="l">
              <a:lnSpc>
                <a:spcPct val="100000"/>
              </a:lnSpc>
              <a:spcBef>
                <a:spcPts val="0"/>
              </a:spcBef>
              <a:spcAft>
                <a:spcPts val="0"/>
              </a:spcAft>
              <a:buClr>
                <a:schemeClr val="lt1"/>
              </a:buClr>
              <a:buSzPts val="2800"/>
              <a:buFont typeface="Merriweather"/>
              <a:buNone/>
              <a:defRPr b="0" i="0" sz="2800" u="none" cap="none" strike="noStrike">
                <a:solidFill>
                  <a:schemeClr val="lt1"/>
                </a:solidFill>
                <a:latin typeface="Merriweather"/>
                <a:ea typeface="Merriweather"/>
                <a:cs typeface="Merriweather"/>
                <a:sym typeface="Merriweather"/>
              </a:defRPr>
            </a:lvl8pPr>
            <a:lvl9pPr lvl="8" marR="0" rtl="0" algn="l">
              <a:lnSpc>
                <a:spcPct val="100000"/>
              </a:lnSpc>
              <a:spcBef>
                <a:spcPts val="0"/>
              </a:spcBef>
              <a:spcAft>
                <a:spcPts val="0"/>
              </a:spcAft>
              <a:buClr>
                <a:schemeClr val="lt1"/>
              </a:buClr>
              <a:buSzPts val="2800"/>
              <a:buFont typeface="Merriweather"/>
              <a:buNone/>
              <a:defRPr b="0" i="0" sz="2800" u="none" cap="none" strike="noStrike">
                <a:solidFill>
                  <a:schemeClr val="lt1"/>
                </a:solidFill>
                <a:latin typeface="Merriweather"/>
                <a:ea typeface="Merriweather"/>
                <a:cs typeface="Merriweather"/>
                <a:sym typeface="Merriweather"/>
              </a:defRPr>
            </a:lvl9pPr>
          </a:lstStyle>
          <a:p/>
        </p:txBody>
      </p:sp>
      <p:sp>
        <p:nvSpPr>
          <p:cNvPr id="34" name="Google Shape;34;p7"/>
          <p:cNvSpPr txBox="1"/>
          <p:nvPr>
            <p:ph idx="1" type="body"/>
          </p:nvPr>
        </p:nvSpPr>
        <p:spPr>
          <a:xfrm>
            <a:off x="4644675" y="500925"/>
            <a:ext cx="4166400" cy="4098600"/>
          </a:xfrm>
          <a:prstGeom prst="rect">
            <a:avLst/>
          </a:prstGeom>
          <a:noFill/>
          <a:ln>
            <a:noFill/>
          </a:ln>
        </p:spPr>
        <p:txBody>
          <a:bodyPr anchorCtr="0" anchor="t" bIns="91425" lIns="91425" spcFirstLastPara="1" rIns="91425" wrap="square" tIns="91425"/>
          <a:lstStyle>
            <a:lvl1pPr indent="-311150" lvl="0" marL="457200" marR="0" rtl="0" algn="l">
              <a:lnSpc>
                <a:spcPct val="115000"/>
              </a:lnSpc>
              <a:spcBef>
                <a:spcPts val="0"/>
              </a:spcBef>
              <a:spcAft>
                <a:spcPts val="0"/>
              </a:spcAft>
              <a:buClr>
                <a:schemeClr val="dk2"/>
              </a:buClr>
              <a:buSzPts val="1300"/>
              <a:buFont typeface="Roboto"/>
              <a:buChar char="●"/>
              <a:defRPr b="0" i="0" sz="1300" u="none" cap="none" strike="noStrike">
                <a:solidFill>
                  <a:schemeClr val="dk2"/>
                </a:solidFill>
                <a:latin typeface="Roboto"/>
                <a:ea typeface="Roboto"/>
                <a:cs typeface="Roboto"/>
                <a:sym typeface="Roboto"/>
              </a:defRPr>
            </a:lvl1pPr>
            <a:lvl2pPr indent="-298450" lvl="1" marL="914400" marR="0" rtl="0" algn="l">
              <a:lnSpc>
                <a:spcPct val="115000"/>
              </a:lnSpc>
              <a:spcBef>
                <a:spcPts val="1600"/>
              </a:spcBef>
              <a:spcAft>
                <a:spcPts val="0"/>
              </a:spcAft>
              <a:buClr>
                <a:schemeClr val="dk2"/>
              </a:buClr>
              <a:buSzPts val="1100"/>
              <a:buFont typeface="Roboto"/>
              <a:buChar char="○"/>
              <a:defRPr b="0" i="0" sz="1100" u="none" cap="none" strike="noStrike">
                <a:solidFill>
                  <a:schemeClr val="dk2"/>
                </a:solidFill>
                <a:latin typeface="Roboto"/>
                <a:ea typeface="Roboto"/>
                <a:cs typeface="Roboto"/>
                <a:sym typeface="Roboto"/>
              </a:defRPr>
            </a:lvl2pPr>
            <a:lvl3pPr indent="-298450" lvl="2" marL="1371600" marR="0" rtl="0" algn="l">
              <a:lnSpc>
                <a:spcPct val="115000"/>
              </a:lnSpc>
              <a:spcBef>
                <a:spcPts val="1600"/>
              </a:spcBef>
              <a:spcAft>
                <a:spcPts val="0"/>
              </a:spcAft>
              <a:buClr>
                <a:schemeClr val="dk2"/>
              </a:buClr>
              <a:buSzPts val="1100"/>
              <a:buFont typeface="Roboto"/>
              <a:buChar char="■"/>
              <a:defRPr b="0" i="0" sz="1100" u="none" cap="none" strike="noStrike">
                <a:solidFill>
                  <a:schemeClr val="dk2"/>
                </a:solidFill>
                <a:latin typeface="Roboto"/>
                <a:ea typeface="Roboto"/>
                <a:cs typeface="Roboto"/>
                <a:sym typeface="Roboto"/>
              </a:defRPr>
            </a:lvl3pPr>
            <a:lvl4pPr indent="-298450" lvl="3" marL="1828800" marR="0" rtl="0" algn="l">
              <a:lnSpc>
                <a:spcPct val="115000"/>
              </a:lnSpc>
              <a:spcBef>
                <a:spcPts val="1600"/>
              </a:spcBef>
              <a:spcAft>
                <a:spcPts val="0"/>
              </a:spcAft>
              <a:buClr>
                <a:schemeClr val="dk2"/>
              </a:buClr>
              <a:buSzPts val="1100"/>
              <a:buFont typeface="Roboto"/>
              <a:buChar char="●"/>
              <a:defRPr b="0" i="0" sz="1100" u="none" cap="none" strike="noStrike">
                <a:solidFill>
                  <a:schemeClr val="dk2"/>
                </a:solidFill>
                <a:latin typeface="Roboto"/>
                <a:ea typeface="Roboto"/>
                <a:cs typeface="Roboto"/>
                <a:sym typeface="Roboto"/>
              </a:defRPr>
            </a:lvl4pPr>
            <a:lvl5pPr indent="-298450" lvl="4" marL="2286000" marR="0" rtl="0" algn="l">
              <a:lnSpc>
                <a:spcPct val="115000"/>
              </a:lnSpc>
              <a:spcBef>
                <a:spcPts val="1600"/>
              </a:spcBef>
              <a:spcAft>
                <a:spcPts val="0"/>
              </a:spcAft>
              <a:buClr>
                <a:schemeClr val="dk2"/>
              </a:buClr>
              <a:buSzPts val="1100"/>
              <a:buFont typeface="Roboto"/>
              <a:buChar char="○"/>
              <a:defRPr b="0" i="0" sz="1100" u="none" cap="none" strike="noStrike">
                <a:solidFill>
                  <a:schemeClr val="dk2"/>
                </a:solidFill>
                <a:latin typeface="Roboto"/>
                <a:ea typeface="Roboto"/>
                <a:cs typeface="Roboto"/>
                <a:sym typeface="Roboto"/>
              </a:defRPr>
            </a:lvl5pPr>
            <a:lvl6pPr indent="-298450" lvl="5" marL="2743200" marR="0" rtl="0" algn="l">
              <a:lnSpc>
                <a:spcPct val="115000"/>
              </a:lnSpc>
              <a:spcBef>
                <a:spcPts val="1600"/>
              </a:spcBef>
              <a:spcAft>
                <a:spcPts val="0"/>
              </a:spcAft>
              <a:buClr>
                <a:schemeClr val="dk2"/>
              </a:buClr>
              <a:buSzPts val="1100"/>
              <a:buFont typeface="Roboto"/>
              <a:buChar char="■"/>
              <a:defRPr b="0" i="0" sz="1100" u="none" cap="none" strike="noStrike">
                <a:solidFill>
                  <a:schemeClr val="dk2"/>
                </a:solidFill>
                <a:latin typeface="Roboto"/>
                <a:ea typeface="Roboto"/>
                <a:cs typeface="Roboto"/>
                <a:sym typeface="Roboto"/>
              </a:defRPr>
            </a:lvl6pPr>
            <a:lvl7pPr indent="-298450" lvl="6" marL="3200400" marR="0" rtl="0" algn="l">
              <a:lnSpc>
                <a:spcPct val="115000"/>
              </a:lnSpc>
              <a:spcBef>
                <a:spcPts val="1600"/>
              </a:spcBef>
              <a:spcAft>
                <a:spcPts val="0"/>
              </a:spcAft>
              <a:buClr>
                <a:schemeClr val="dk2"/>
              </a:buClr>
              <a:buSzPts val="1100"/>
              <a:buFont typeface="Roboto"/>
              <a:buChar char="●"/>
              <a:defRPr b="0" i="0" sz="1100" u="none" cap="none" strike="noStrike">
                <a:solidFill>
                  <a:schemeClr val="dk2"/>
                </a:solidFill>
                <a:latin typeface="Roboto"/>
                <a:ea typeface="Roboto"/>
                <a:cs typeface="Roboto"/>
                <a:sym typeface="Roboto"/>
              </a:defRPr>
            </a:lvl7pPr>
            <a:lvl8pPr indent="-298450" lvl="7" marL="3657600" marR="0" rtl="0" algn="l">
              <a:lnSpc>
                <a:spcPct val="115000"/>
              </a:lnSpc>
              <a:spcBef>
                <a:spcPts val="1600"/>
              </a:spcBef>
              <a:spcAft>
                <a:spcPts val="0"/>
              </a:spcAft>
              <a:buClr>
                <a:schemeClr val="dk2"/>
              </a:buClr>
              <a:buSzPts val="1100"/>
              <a:buFont typeface="Roboto"/>
              <a:buChar char="○"/>
              <a:defRPr b="0" i="0" sz="1100" u="none" cap="none" strike="noStrike">
                <a:solidFill>
                  <a:schemeClr val="dk2"/>
                </a:solidFill>
                <a:latin typeface="Roboto"/>
                <a:ea typeface="Roboto"/>
                <a:cs typeface="Roboto"/>
                <a:sym typeface="Roboto"/>
              </a:defRPr>
            </a:lvl8pPr>
            <a:lvl9pPr indent="-298450" lvl="8" marL="4114800" marR="0" rtl="0" algn="l">
              <a:lnSpc>
                <a:spcPct val="115000"/>
              </a:lnSpc>
              <a:spcBef>
                <a:spcPts val="1600"/>
              </a:spcBef>
              <a:spcAft>
                <a:spcPts val="1600"/>
              </a:spcAft>
              <a:buClr>
                <a:schemeClr val="dk2"/>
              </a:buClr>
              <a:buSzPts val="1100"/>
              <a:buFont typeface="Roboto"/>
              <a:buChar char="■"/>
              <a:defRPr b="0" i="0" sz="1100" u="none" cap="none" strike="noStrike">
                <a:solidFill>
                  <a:schemeClr val="dk2"/>
                </a:solidFill>
                <a:latin typeface="Roboto"/>
                <a:ea typeface="Roboto"/>
                <a:cs typeface="Roboto"/>
                <a:sym typeface="Roboto"/>
              </a:defRPr>
            </a:lvl9pPr>
          </a:lstStyle>
          <a:p/>
        </p:txBody>
      </p:sp>
      <p:sp>
        <p:nvSpPr>
          <p:cNvPr id="35" name="Google Shape;35;p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dk1"/>
        </a:solidFill>
      </p:bgPr>
    </p:bg>
    <p:spTree>
      <p:nvGrpSpPr>
        <p:cNvPr id="36" name="Shape 36"/>
        <p:cNvGrpSpPr/>
        <p:nvPr/>
      </p:nvGrpSpPr>
      <p:grpSpPr>
        <a:xfrm>
          <a:off x="0" y="0"/>
          <a:ext cx="0" cy="0"/>
          <a:chOff x="0" y="0"/>
          <a:chExt cx="0" cy="0"/>
        </a:xfrm>
      </p:grpSpPr>
      <p:sp>
        <p:nvSpPr>
          <p:cNvPr id="37" name="Google Shape;37;p8"/>
          <p:cNvSpPr txBox="1"/>
          <p:nvPr>
            <p:ph type="title"/>
          </p:nvPr>
        </p:nvSpPr>
        <p:spPr>
          <a:xfrm>
            <a:off x="311750" y="831175"/>
            <a:ext cx="5334900" cy="1244700"/>
          </a:xfrm>
          <a:prstGeom prst="rect">
            <a:avLst/>
          </a:prstGeom>
          <a:noFill/>
          <a:ln>
            <a:noFill/>
          </a:ln>
        </p:spPr>
        <p:txBody>
          <a:bodyPr anchorCtr="0" anchor="b" bIns="91425" lIns="91425" spcFirstLastPara="1" rIns="91425" wrap="square" tIns="91425"/>
          <a:lstStyle>
            <a:lvl1pPr lvl="0" marR="0" rtl="0" algn="l">
              <a:lnSpc>
                <a:spcPct val="100000"/>
              </a:lnSpc>
              <a:spcBef>
                <a:spcPts val="0"/>
              </a:spcBef>
              <a:spcAft>
                <a:spcPts val="0"/>
              </a:spcAft>
              <a:buClr>
                <a:schemeClr val="lt1"/>
              </a:buClr>
              <a:buSzPts val="10000"/>
              <a:buFont typeface="Merriweather"/>
              <a:buNone/>
              <a:defRPr b="0" i="0" sz="10000" u="none" cap="none" strike="noStrike">
                <a:solidFill>
                  <a:schemeClr val="lt1"/>
                </a:solidFill>
                <a:latin typeface="Merriweather"/>
                <a:ea typeface="Merriweather"/>
                <a:cs typeface="Merriweather"/>
                <a:sym typeface="Merriweather"/>
              </a:defRPr>
            </a:lvl1pPr>
            <a:lvl2pPr lvl="1" marR="0" rtl="0" algn="l">
              <a:lnSpc>
                <a:spcPct val="100000"/>
              </a:lnSpc>
              <a:spcBef>
                <a:spcPts val="0"/>
              </a:spcBef>
              <a:spcAft>
                <a:spcPts val="0"/>
              </a:spcAft>
              <a:buClr>
                <a:schemeClr val="lt1"/>
              </a:buClr>
              <a:buSzPts val="10000"/>
              <a:buFont typeface="Merriweather"/>
              <a:buNone/>
              <a:defRPr b="0" i="0" sz="10000" u="none" cap="none" strike="noStrike">
                <a:solidFill>
                  <a:schemeClr val="lt1"/>
                </a:solidFill>
                <a:latin typeface="Merriweather"/>
                <a:ea typeface="Merriweather"/>
                <a:cs typeface="Merriweather"/>
                <a:sym typeface="Merriweather"/>
              </a:defRPr>
            </a:lvl2pPr>
            <a:lvl3pPr lvl="2" marR="0" rtl="0" algn="l">
              <a:lnSpc>
                <a:spcPct val="100000"/>
              </a:lnSpc>
              <a:spcBef>
                <a:spcPts val="0"/>
              </a:spcBef>
              <a:spcAft>
                <a:spcPts val="0"/>
              </a:spcAft>
              <a:buClr>
                <a:schemeClr val="lt1"/>
              </a:buClr>
              <a:buSzPts val="10000"/>
              <a:buFont typeface="Merriweather"/>
              <a:buNone/>
              <a:defRPr b="0" i="0" sz="10000" u="none" cap="none" strike="noStrike">
                <a:solidFill>
                  <a:schemeClr val="lt1"/>
                </a:solidFill>
                <a:latin typeface="Merriweather"/>
                <a:ea typeface="Merriweather"/>
                <a:cs typeface="Merriweather"/>
                <a:sym typeface="Merriweather"/>
              </a:defRPr>
            </a:lvl3pPr>
            <a:lvl4pPr lvl="3" marR="0" rtl="0" algn="l">
              <a:lnSpc>
                <a:spcPct val="100000"/>
              </a:lnSpc>
              <a:spcBef>
                <a:spcPts val="0"/>
              </a:spcBef>
              <a:spcAft>
                <a:spcPts val="0"/>
              </a:spcAft>
              <a:buClr>
                <a:schemeClr val="lt1"/>
              </a:buClr>
              <a:buSzPts val="10000"/>
              <a:buFont typeface="Merriweather"/>
              <a:buNone/>
              <a:defRPr b="0" i="0" sz="10000" u="none" cap="none" strike="noStrike">
                <a:solidFill>
                  <a:schemeClr val="lt1"/>
                </a:solidFill>
                <a:latin typeface="Merriweather"/>
                <a:ea typeface="Merriweather"/>
                <a:cs typeface="Merriweather"/>
                <a:sym typeface="Merriweather"/>
              </a:defRPr>
            </a:lvl4pPr>
            <a:lvl5pPr lvl="4" marR="0" rtl="0" algn="l">
              <a:lnSpc>
                <a:spcPct val="100000"/>
              </a:lnSpc>
              <a:spcBef>
                <a:spcPts val="0"/>
              </a:spcBef>
              <a:spcAft>
                <a:spcPts val="0"/>
              </a:spcAft>
              <a:buClr>
                <a:schemeClr val="lt1"/>
              </a:buClr>
              <a:buSzPts val="10000"/>
              <a:buFont typeface="Merriweather"/>
              <a:buNone/>
              <a:defRPr b="0" i="0" sz="10000" u="none" cap="none" strike="noStrike">
                <a:solidFill>
                  <a:schemeClr val="lt1"/>
                </a:solidFill>
                <a:latin typeface="Merriweather"/>
                <a:ea typeface="Merriweather"/>
                <a:cs typeface="Merriweather"/>
                <a:sym typeface="Merriweather"/>
              </a:defRPr>
            </a:lvl5pPr>
            <a:lvl6pPr lvl="5" marR="0" rtl="0" algn="l">
              <a:lnSpc>
                <a:spcPct val="100000"/>
              </a:lnSpc>
              <a:spcBef>
                <a:spcPts val="0"/>
              </a:spcBef>
              <a:spcAft>
                <a:spcPts val="0"/>
              </a:spcAft>
              <a:buClr>
                <a:schemeClr val="lt1"/>
              </a:buClr>
              <a:buSzPts val="10000"/>
              <a:buFont typeface="Merriweather"/>
              <a:buNone/>
              <a:defRPr b="0" i="0" sz="10000" u="none" cap="none" strike="noStrike">
                <a:solidFill>
                  <a:schemeClr val="lt1"/>
                </a:solidFill>
                <a:latin typeface="Merriweather"/>
                <a:ea typeface="Merriweather"/>
                <a:cs typeface="Merriweather"/>
                <a:sym typeface="Merriweather"/>
              </a:defRPr>
            </a:lvl6pPr>
            <a:lvl7pPr lvl="6" marR="0" rtl="0" algn="l">
              <a:lnSpc>
                <a:spcPct val="100000"/>
              </a:lnSpc>
              <a:spcBef>
                <a:spcPts val="0"/>
              </a:spcBef>
              <a:spcAft>
                <a:spcPts val="0"/>
              </a:spcAft>
              <a:buClr>
                <a:schemeClr val="lt1"/>
              </a:buClr>
              <a:buSzPts val="10000"/>
              <a:buFont typeface="Merriweather"/>
              <a:buNone/>
              <a:defRPr b="0" i="0" sz="10000" u="none" cap="none" strike="noStrike">
                <a:solidFill>
                  <a:schemeClr val="lt1"/>
                </a:solidFill>
                <a:latin typeface="Merriweather"/>
                <a:ea typeface="Merriweather"/>
                <a:cs typeface="Merriweather"/>
                <a:sym typeface="Merriweather"/>
              </a:defRPr>
            </a:lvl7pPr>
            <a:lvl8pPr lvl="7" marR="0" rtl="0" algn="l">
              <a:lnSpc>
                <a:spcPct val="100000"/>
              </a:lnSpc>
              <a:spcBef>
                <a:spcPts val="0"/>
              </a:spcBef>
              <a:spcAft>
                <a:spcPts val="0"/>
              </a:spcAft>
              <a:buClr>
                <a:schemeClr val="lt1"/>
              </a:buClr>
              <a:buSzPts val="10000"/>
              <a:buFont typeface="Merriweather"/>
              <a:buNone/>
              <a:defRPr b="0" i="0" sz="10000" u="none" cap="none" strike="noStrike">
                <a:solidFill>
                  <a:schemeClr val="lt1"/>
                </a:solidFill>
                <a:latin typeface="Merriweather"/>
                <a:ea typeface="Merriweather"/>
                <a:cs typeface="Merriweather"/>
                <a:sym typeface="Merriweather"/>
              </a:defRPr>
            </a:lvl8pPr>
            <a:lvl9pPr lvl="8" marR="0" rtl="0" algn="l">
              <a:lnSpc>
                <a:spcPct val="100000"/>
              </a:lnSpc>
              <a:spcBef>
                <a:spcPts val="0"/>
              </a:spcBef>
              <a:spcAft>
                <a:spcPts val="0"/>
              </a:spcAft>
              <a:buClr>
                <a:schemeClr val="lt1"/>
              </a:buClr>
              <a:buSzPts val="10000"/>
              <a:buFont typeface="Merriweather"/>
              <a:buNone/>
              <a:defRPr b="0" i="0" sz="10000" u="none" cap="none" strike="noStrike">
                <a:solidFill>
                  <a:schemeClr val="lt1"/>
                </a:solidFill>
                <a:latin typeface="Merriweather"/>
                <a:ea typeface="Merriweather"/>
                <a:cs typeface="Merriweather"/>
                <a:sym typeface="Merriweather"/>
              </a:defRPr>
            </a:lvl9pPr>
          </a:lstStyle>
          <a:p/>
        </p:txBody>
      </p:sp>
      <p:sp>
        <p:nvSpPr>
          <p:cNvPr id="38" name="Google Shape;38;p8"/>
          <p:cNvSpPr txBox="1"/>
          <p:nvPr>
            <p:ph idx="1" type="body"/>
          </p:nvPr>
        </p:nvSpPr>
        <p:spPr>
          <a:xfrm>
            <a:off x="311700" y="2121425"/>
            <a:ext cx="5334900" cy="942600"/>
          </a:xfrm>
          <a:prstGeom prst="rect">
            <a:avLst/>
          </a:prstGeom>
          <a:noFill/>
          <a:ln>
            <a:noFill/>
          </a:ln>
        </p:spPr>
        <p:txBody>
          <a:bodyPr anchorCtr="0" anchor="t" bIns="91425" lIns="91425" spcFirstLastPara="1" rIns="91425" wrap="square" tIns="91425"/>
          <a:lstStyle>
            <a:lvl1pPr indent="-311150" lvl="0" marL="457200" marR="0" rtl="0" algn="l">
              <a:lnSpc>
                <a:spcPct val="115000"/>
              </a:lnSpc>
              <a:spcBef>
                <a:spcPts val="0"/>
              </a:spcBef>
              <a:spcAft>
                <a:spcPts val="0"/>
              </a:spcAft>
              <a:buClr>
                <a:schemeClr val="accent2"/>
              </a:buClr>
              <a:buSzPts val="1300"/>
              <a:buFont typeface="Roboto"/>
              <a:buChar char="●"/>
              <a:defRPr b="0" i="0" sz="1300" u="none" cap="none" strike="noStrike">
                <a:solidFill>
                  <a:schemeClr val="accent2"/>
                </a:solidFill>
                <a:latin typeface="Roboto"/>
                <a:ea typeface="Roboto"/>
                <a:cs typeface="Roboto"/>
                <a:sym typeface="Roboto"/>
              </a:defRPr>
            </a:lvl1pPr>
            <a:lvl2pPr indent="-298450" lvl="1" marL="914400" marR="0" rtl="0" algn="l">
              <a:lnSpc>
                <a:spcPct val="115000"/>
              </a:lnSpc>
              <a:spcBef>
                <a:spcPts val="1600"/>
              </a:spcBef>
              <a:spcAft>
                <a:spcPts val="0"/>
              </a:spcAft>
              <a:buClr>
                <a:schemeClr val="accent2"/>
              </a:buClr>
              <a:buSzPts val="1100"/>
              <a:buFont typeface="Roboto"/>
              <a:buChar char="○"/>
              <a:defRPr b="0" i="0" sz="1100" u="none" cap="none" strike="noStrike">
                <a:solidFill>
                  <a:schemeClr val="accent2"/>
                </a:solidFill>
                <a:latin typeface="Roboto"/>
                <a:ea typeface="Roboto"/>
                <a:cs typeface="Roboto"/>
                <a:sym typeface="Roboto"/>
              </a:defRPr>
            </a:lvl2pPr>
            <a:lvl3pPr indent="-298450" lvl="2" marL="1371600" marR="0" rtl="0" algn="l">
              <a:lnSpc>
                <a:spcPct val="115000"/>
              </a:lnSpc>
              <a:spcBef>
                <a:spcPts val="1600"/>
              </a:spcBef>
              <a:spcAft>
                <a:spcPts val="0"/>
              </a:spcAft>
              <a:buClr>
                <a:schemeClr val="accent2"/>
              </a:buClr>
              <a:buSzPts val="1100"/>
              <a:buFont typeface="Roboto"/>
              <a:buChar char="■"/>
              <a:defRPr b="0" i="0" sz="1100" u="none" cap="none" strike="noStrike">
                <a:solidFill>
                  <a:schemeClr val="accent2"/>
                </a:solidFill>
                <a:latin typeface="Roboto"/>
                <a:ea typeface="Roboto"/>
                <a:cs typeface="Roboto"/>
                <a:sym typeface="Roboto"/>
              </a:defRPr>
            </a:lvl3pPr>
            <a:lvl4pPr indent="-298450" lvl="3" marL="1828800" marR="0" rtl="0" algn="l">
              <a:lnSpc>
                <a:spcPct val="115000"/>
              </a:lnSpc>
              <a:spcBef>
                <a:spcPts val="1600"/>
              </a:spcBef>
              <a:spcAft>
                <a:spcPts val="0"/>
              </a:spcAft>
              <a:buClr>
                <a:schemeClr val="accent2"/>
              </a:buClr>
              <a:buSzPts val="1100"/>
              <a:buFont typeface="Roboto"/>
              <a:buChar char="●"/>
              <a:defRPr b="0" i="0" sz="1100" u="none" cap="none" strike="noStrike">
                <a:solidFill>
                  <a:schemeClr val="accent2"/>
                </a:solidFill>
                <a:latin typeface="Roboto"/>
                <a:ea typeface="Roboto"/>
                <a:cs typeface="Roboto"/>
                <a:sym typeface="Roboto"/>
              </a:defRPr>
            </a:lvl4pPr>
            <a:lvl5pPr indent="-298450" lvl="4" marL="2286000" marR="0" rtl="0" algn="l">
              <a:lnSpc>
                <a:spcPct val="115000"/>
              </a:lnSpc>
              <a:spcBef>
                <a:spcPts val="1600"/>
              </a:spcBef>
              <a:spcAft>
                <a:spcPts val="0"/>
              </a:spcAft>
              <a:buClr>
                <a:schemeClr val="accent2"/>
              </a:buClr>
              <a:buSzPts val="1100"/>
              <a:buFont typeface="Roboto"/>
              <a:buChar char="○"/>
              <a:defRPr b="0" i="0" sz="1100" u="none" cap="none" strike="noStrike">
                <a:solidFill>
                  <a:schemeClr val="accent2"/>
                </a:solidFill>
                <a:latin typeface="Roboto"/>
                <a:ea typeface="Roboto"/>
                <a:cs typeface="Roboto"/>
                <a:sym typeface="Roboto"/>
              </a:defRPr>
            </a:lvl5pPr>
            <a:lvl6pPr indent="-298450" lvl="5" marL="2743200" marR="0" rtl="0" algn="l">
              <a:lnSpc>
                <a:spcPct val="115000"/>
              </a:lnSpc>
              <a:spcBef>
                <a:spcPts val="1600"/>
              </a:spcBef>
              <a:spcAft>
                <a:spcPts val="0"/>
              </a:spcAft>
              <a:buClr>
                <a:schemeClr val="accent2"/>
              </a:buClr>
              <a:buSzPts val="1100"/>
              <a:buFont typeface="Roboto"/>
              <a:buChar char="■"/>
              <a:defRPr b="0" i="0" sz="1100" u="none" cap="none" strike="noStrike">
                <a:solidFill>
                  <a:schemeClr val="accent2"/>
                </a:solidFill>
                <a:latin typeface="Roboto"/>
                <a:ea typeface="Roboto"/>
                <a:cs typeface="Roboto"/>
                <a:sym typeface="Roboto"/>
              </a:defRPr>
            </a:lvl6pPr>
            <a:lvl7pPr indent="-298450" lvl="6" marL="3200400" marR="0" rtl="0" algn="l">
              <a:lnSpc>
                <a:spcPct val="115000"/>
              </a:lnSpc>
              <a:spcBef>
                <a:spcPts val="1600"/>
              </a:spcBef>
              <a:spcAft>
                <a:spcPts val="0"/>
              </a:spcAft>
              <a:buClr>
                <a:schemeClr val="accent2"/>
              </a:buClr>
              <a:buSzPts val="1100"/>
              <a:buFont typeface="Roboto"/>
              <a:buChar char="●"/>
              <a:defRPr b="0" i="0" sz="1100" u="none" cap="none" strike="noStrike">
                <a:solidFill>
                  <a:schemeClr val="accent2"/>
                </a:solidFill>
                <a:latin typeface="Roboto"/>
                <a:ea typeface="Roboto"/>
                <a:cs typeface="Roboto"/>
                <a:sym typeface="Roboto"/>
              </a:defRPr>
            </a:lvl7pPr>
            <a:lvl8pPr indent="-298450" lvl="7" marL="3657600" marR="0" rtl="0" algn="l">
              <a:lnSpc>
                <a:spcPct val="115000"/>
              </a:lnSpc>
              <a:spcBef>
                <a:spcPts val="1600"/>
              </a:spcBef>
              <a:spcAft>
                <a:spcPts val="0"/>
              </a:spcAft>
              <a:buClr>
                <a:schemeClr val="accent2"/>
              </a:buClr>
              <a:buSzPts val="1100"/>
              <a:buFont typeface="Roboto"/>
              <a:buChar char="○"/>
              <a:defRPr b="0" i="0" sz="1100" u="none" cap="none" strike="noStrike">
                <a:solidFill>
                  <a:schemeClr val="accent2"/>
                </a:solidFill>
                <a:latin typeface="Roboto"/>
                <a:ea typeface="Roboto"/>
                <a:cs typeface="Roboto"/>
                <a:sym typeface="Roboto"/>
              </a:defRPr>
            </a:lvl8pPr>
            <a:lvl9pPr indent="-298450" lvl="8" marL="4114800" marR="0" rtl="0" algn="l">
              <a:lnSpc>
                <a:spcPct val="115000"/>
              </a:lnSpc>
              <a:spcBef>
                <a:spcPts val="1600"/>
              </a:spcBef>
              <a:spcAft>
                <a:spcPts val="1600"/>
              </a:spcAft>
              <a:buClr>
                <a:schemeClr val="accent2"/>
              </a:buClr>
              <a:buSzPts val="1100"/>
              <a:buFont typeface="Roboto"/>
              <a:buChar char="■"/>
              <a:defRPr b="0" i="0" sz="1100" u="none" cap="none" strike="noStrike">
                <a:solidFill>
                  <a:schemeClr val="accent2"/>
                </a:solidFill>
                <a:latin typeface="Roboto"/>
                <a:ea typeface="Roboto"/>
                <a:cs typeface="Roboto"/>
                <a:sym typeface="Roboto"/>
              </a:defRPr>
            </a:lvl9pPr>
          </a:lstStyle>
          <a:p/>
        </p:txBody>
      </p:sp>
      <p:sp>
        <p:nvSpPr>
          <p:cNvPr id="39" name="Google Shape;39;p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accent3"/>
        </a:solidFill>
      </p:bgPr>
    </p:bg>
    <p:spTree>
      <p:nvGrpSpPr>
        <p:cNvPr id="40" name="Shape 40"/>
        <p:cNvGrpSpPr/>
        <p:nvPr/>
      </p:nvGrpSpPr>
      <p:grpSpPr>
        <a:xfrm>
          <a:off x="0" y="0"/>
          <a:ext cx="0" cy="0"/>
          <a:chOff x="0" y="0"/>
          <a:chExt cx="0" cy="0"/>
        </a:xfrm>
      </p:grpSpPr>
      <p:sp>
        <p:nvSpPr>
          <p:cNvPr id="41" name="Google Shape;41;p9"/>
          <p:cNvSpPr/>
          <p:nvPr/>
        </p:nvSpPr>
        <p:spPr>
          <a:xfrm>
            <a:off x="0" y="48099"/>
            <a:ext cx="9144250" cy="4398100"/>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42" name="Google Shape;42;p9"/>
          <p:cNvSpPr/>
          <p:nvPr/>
        </p:nvSpPr>
        <p:spPr>
          <a:xfrm>
            <a:off x="0" y="0"/>
            <a:ext cx="9144250" cy="4398100"/>
          </a:xfrm>
          <a:custGeom>
            <a:rect b="b" l="l" r="r" t="t"/>
            <a:pathLst>
              <a:path extrusionOk="0" h="175924" w="365770">
                <a:moveTo>
                  <a:pt x="0" y="0"/>
                </a:moveTo>
                <a:lnTo>
                  <a:pt x="365770" y="0"/>
                </a:lnTo>
                <a:lnTo>
                  <a:pt x="365760" y="70914"/>
                </a:lnTo>
                <a:lnTo>
                  <a:pt x="0" y="175924"/>
                </a:lnTo>
                <a:close/>
              </a:path>
            </a:pathLst>
          </a:custGeom>
          <a:solidFill>
            <a:schemeClr val="accent3"/>
          </a:solidFill>
          <a:ln>
            <a:noFill/>
          </a:ln>
        </p:spPr>
      </p:sp>
      <p:sp>
        <p:nvSpPr>
          <p:cNvPr id="43" name="Google Shape;43;p9"/>
          <p:cNvSpPr txBox="1"/>
          <p:nvPr>
            <p:ph type="title"/>
          </p:nvPr>
        </p:nvSpPr>
        <p:spPr>
          <a:xfrm>
            <a:off x="311700" y="539725"/>
            <a:ext cx="8520600" cy="12825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accent1"/>
              </a:buClr>
              <a:buSzPts val="3600"/>
              <a:buFont typeface="Merriweather"/>
              <a:buNone/>
              <a:defRPr b="0" i="0" sz="3600" u="none" cap="none" strike="noStrike">
                <a:solidFill>
                  <a:schemeClr val="accent1"/>
                </a:solidFill>
                <a:latin typeface="Merriweather"/>
                <a:ea typeface="Merriweather"/>
                <a:cs typeface="Merriweather"/>
                <a:sym typeface="Merriweather"/>
              </a:defRPr>
            </a:lvl1pPr>
            <a:lvl2pPr lvl="1" marR="0" rtl="0" algn="l">
              <a:lnSpc>
                <a:spcPct val="100000"/>
              </a:lnSpc>
              <a:spcBef>
                <a:spcPts val="0"/>
              </a:spcBef>
              <a:spcAft>
                <a:spcPts val="0"/>
              </a:spcAft>
              <a:buClr>
                <a:schemeClr val="accent1"/>
              </a:buClr>
              <a:buSzPts val="3600"/>
              <a:buFont typeface="Merriweather"/>
              <a:buNone/>
              <a:defRPr b="0" i="0" sz="3600" u="none" cap="none" strike="noStrike">
                <a:solidFill>
                  <a:schemeClr val="accent1"/>
                </a:solidFill>
                <a:latin typeface="Merriweather"/>
                <a:ea typeface="Merriweather"/>
                <a:cs typeface="Merriweather"/>
                <a:sym typeface="Merriweather"/>
              </a:defRPr>
            </a:lvl2pPr>
            <a:lvl3pPr lvl="2" marR="0" rtl="0" algn="l">
              <a:lnSpc>
                <a:spcPct val="100000"/>
              </a:lnSpc>
              <a:spcBef>
                <a:spcPts val="0"/>
              </a:spcBef>
              <a:spcAft>
                <a:spcPts val="0"/>
              </a:spcAft>
              <a:buClr>
                <a:schemeClr val="accent1"/>
              </a:buClr>
              <a:buSzPts val="3600"/>
              <a:buFont typeface="Merriweather"/>
              <a:buNone/>
              <a:defRPr b="0" i="0" sz="3600" u="none" cap="none" strike="noStrike">
                <a:solidFill>
                  <a:schemeClr val="accent1"/>
                </a:solidFill>
                <a:latin typeface="Merriweather"/>
                <a:ea typeface="Merriweather"/>
                <a:cs typeface="Merriweather"/>
                <a:sym typeface="Merriweather"/>
              </a:defRPr>
            </a:lvl3pPr>
            <a:lvl4pPr lvl="3" marR="0" rtl="0" algn="l">
              <a:lnSpc>
                <a:spcPct val="100000"/>
              </a:lnSpc>
              <a:spcBef>
                <a:spcPts val="0"/>
              </a:spcBef>
              <a:spcAft>
                <a:spcPts val="0"/>
              </a:spcAft>
              <a:buClr>
                <a:schemeClr val="accent1"/>
              </a:buClr>
              <a:buSzPts val="3600"/>
              <a:buFont typeface="Merriweather"/>
              <a:buNone/>
              <a:defRPr b="0" i="0" sz="3600" u="none" cap="none" strike="noStrike">
                <a:solidFill>
                  <a:schemeClr val="accent1"/>
                </a:solidFill>
                <a:latin typeface="Merriweather"/>
                <a:ea typeface="Merriweather"/>
                <a:cs typeface="Merriweather"/>
                <a:sym typeface="Merriweather"/>
              </a:defRPr>
            </a:lvl4pPr>
            <a:lvl5pPr lvl="4" marR="0" rtl="0" algn="l">
              <a:lnSpc>
                <a:spcPct val="100000"/>
              </a:lnSpc>
              <a:spcBef>
                <a:spcPts val="0"/>
              </a:spcBef>
              <a:spcAft>
                <a:spcPts val="0"/>
              </a:spcAft>
              <a:buClr>
                <a:schemeClr val="accent1"/>
              </a:buClr>
              <a:buSzPts val="3600"/>
              <a:buFont typeface="Merriweather"/>
              <a:buNone/>
              <a:defRPr b="0" i="0" sz="3600" u="none" cap="none" strike="noStrike">
                <a:solidFill>
                  <a:schemeClr val="accent1"/>
                </a:solidFill>
                <a:latin typeface="Merriweather"/>
                <a:ea typeface="Merriweather"/>
                <a:cs typeface="Merriweather"/>
                <a:sym typeface="Merriweather"/>
              </a:defRPr>
            </a:lvl5pPr>
            <a:lvl6pPr lvl="5" marR="0" rtl="0" algn="l">
              <a:lnSpc>
                <a:spcPct val="100000"/>
              </a:lnSpc>
              <a:spcBef>
                <a:spcPts val="0"/>
              </a:spcBef>
              <a:spcAft>
                <a:spcPts val="0"/>
              </a:spcAft>
              <a:buClr>
                <a:schemeClr val="accent1"/>
              </a:buClr>
              <a:buSzPts val="3600"/>
              <a:buFont typeface="Merriweather"/>
              <a:buNone/>
              <a:defRPr b="0" i="0" sz="3600" u="none" cap="none" strike="noStrike">
                <a:solidFill>
                  <a:schemeClr val="accent1"/>
                </a:solidFill>
                <a:latin typeface="Merriweather"/>
                <a:ea typeface="Merriweather"/>
                <a:cs typeface="Merriweather"/>
                <a:sym typeface="Merriweather"/>
              </a:defRPr>
            </a:lvl6pPr>
            <a:lvl7pPr lvl="6" marR="0" rtl="0" algn="l">
              <a:lnSpc>
                <a:spcPct val="100000"/>
              </a:lnSpc>
              <a:spcBef>
                <a:spcPts val="0"/>
              </a:spcBef>
              <a:spcAft>
                <a:spcPts val="0"/>
              </a:spcAft>
              <a:buClr>
                <a:schemeClr val="accent1"/>
              </a:buClr>
              <a:buSzPts val="3600"/>
              <a:buFont typeface="Merriweather"/>
              <a:buNone/>
              <a:defRPr b="0" i="0" sz="3600" u="none" cap="none" strike="noStrike">
                <a:solidFill>
                  <a:schemeClr val="accent1"/>
                </a:solidFill>
                <a:latin typeface="Merriweather"/>
                <a:ea typeface="Merriweather"/>
                <a:cs typeface="Merriweather"/>
                <a:sym typeface="Merriweather"/>
              </a:defRPr>
            </a:lvl7pPr>
            <a:lvl8pPr lvl="7" marR="0" rtl="0" algn="l">
              <a:lnSpc>
                <a:spcPct val="100000"/>
              </a:lnSpc>
              <a:spcBef>
                <a:spcPts val="0"/>
              </a:spcBef>
              <a:spcAft>
                <a:spcPts val="0"/>
              </a:spcAft>
              <a:buClr>
                <a:schemeClr val="accent1"/>
              </a:buClr>
              <a:buSzPts val="3600"/>
              <a:buFont typeface="Merriweather"/>
              <a:buNone/>
              <a:defRPr b="0" i="0" sz="3600" u="none" cap="none" strike="noStrike">
                <a:solidFill>
                  <a:schemeClr val="accent1"/>
                </a:solidFill>
                <a:latin typeface="Merriweather"/>
                <a:ea typeface="Merriweather"/>
                <a:cs typeface="Merriweather"/>
                <a:sym typeface="Merriweather"/>
              </a:defRPr>
            </a:lvl8pPr>
            <a:lvl9pPr lvl="8" marR="0" rtl="0" algn="l">
              <a:lnSpc>
                <a:spcPct val="100000"/>
              </a:lnSpc>
              <a:spcBef>
                <a:spcPts val="0"/>
              </a:spcBef>
              <a:spcAft>
                <a:spcPts val="0"/>
              </a:spcAft>
              <a:buClr>
                <a:schemeClr val="accent1"/>
              </a:buClr>
              <a:buSzPts val="3600"/>
              <a:buFont typeface="Merriweather"/>
              <a:buNone/>
              <a:defRPr b="0" i="0" sz="3600" u="none" cap="none" strike="noStrike">
                <a:solidFill>
                  <a:schemeClr val="accent1"/>
                </a:solidFill>
                <a:latin typeface="Merriweather"/>
                <a:ea typeface="Merriweather"/>
                <a:cs typeface="Merriweather"/>
                <a:sym typeface="Merriweather"/>
              </a:defRPr>
            </a:lvl9pPr>
          </a:lstStyle>
          <a:p/>
        </p:txBody>
      </p:sp>
      <p:sp>
        <p:nvSpPr>
          <p:cNvPr id="44" name="Google Shape;44;p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45" name="Shape 45"/>
        <p:cNvGrpSpPr/>
        <p:nvPr/>
      </p:nvGrpSpPr>
      <p:grpSpPr>
        <a:xfrm>
          <a:off x="0" y="0"/>
          <a:ext cx="0" cy="0"/>
          <a:chOff x="0" y="0"/>
          <a:chExt cx="0" cy="0"/>
        </a:xfrm>
      </p:grpSpPr>
      <p:sp>
        <p:nvSpPr>
          <p:cNvPr id="46" name="Google Shape;46;p10"/>
          <p:cNvSpPr/>
          <p:nvPr/>
        </p:nvSpPr>
        <p:spPr>
          <a:xfrm>
            <a:off x="0" y="0"/>
            <a:ext cx="9144000" cy="12771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 name="Google Shape;47;p10"/>
          <p:cNvSpPr txBox="1"/>
          <p:nvPr>
            <p:ph type="title"/>
          </p:nvPr>
        </p:nvSpPr>
        <p:spPr>
          <a:xfrm>
            <a:off x="311725" y="500925"/>
            <a:ext cx="8520600" cy="6237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lt1"/>
              </a:buClr>
              <a:buSzPts val="2800"/>
              <a:buFont typeface="Merriweather"/>
              <a:buNone/>
              <a:defRPr b="0" i="0" sz="2800" u="none" cap="none" strike="noStrike">
                <a:solidFill>
                  <a:schemeClr val="lt1"/>
                </a:solidFill>
                <a:latin typeface="Merriweather"/>
                <a:ea typeface="Merriweather"/>
                <a:cs typeface="Merriweather"/>
                <a:sym typeface="Merriweather"/>
              </a:defRPr>
            </a:lvl1pPr>
            <a:lvl2pPr lvl="1" marR="0" rtl="0" algn="l">
              <a:lnSpc>
                <a:spcPct val="100000"/>
              </a:lnSpc>
              <a:spcBef>
                <a:spcPts val="0"/>
              </a:spcBef>
              <a:spcAft>
                <a:spcPts val="0"/>
              </a:spcAft>
              <a:buClr>
                <a:schemeClr val="lt1"/>
              </a:buClr>
              <a:buSzPts val="2800"/>
              <a:buFont typeface="Merriweather"/>
              <a:buNone/>
              <a:defRPr b="0" i="0" sz="2800" u="none" cap="none" strike="noStrike">
                <a:solidFill>
                  <a:schemeClr val="lt1"/>
                </a:solidFill>
                <a:latin typeface="Merriweather"/>
                <a:ea typeface="Merriweather"/>
                <a:cs typeface="Merriweather"/>
                <a:sym typeface="Merriweather"/>
              </a:defRPr>
            </a:lvl2pPr>
            <a:lvl3pPr lvl="2" marR="0" rtl="0" algn="l">
              <a:lnSpc>
                <a:spcPct val="100000"/>
              </a:lnSpc>
              <a:spcBef>
                <a:spcPts val="0"/>
              </a:spcBef>
              <a:spcAft>
                <a:spcPts val="0"/>
              </a:spcAft>
              <a:buClr>
                <a:schemeClr val="lt1"/>
              </a:buClr>
              <a:buSzPts val="2800"/>
              <a:buFont typeface="Merriweather"/>
              <a:buNone/>
              <a:defRPr b="0" i="0" sz="2800" u="none" cap="none" strike="noStrike">
                <a:solidFill>
                  <a:schemeClr val="lt1"/>
                </a:solidFill>
                <a:latin typeface="Merriweather"/>
                <a:ea typeface="Merriweather"/>
                <a:cs typeface="Merriweather"/>
                <a:sym typeface="Merriweather"/>
              </a:defRPr>
            </a:lvl3pPr>
            <a:lvl4pPr lvl="3" marR="0" rtl="0" algn="l">
              <a:lnSpc>
                <a:spcPct val="100000"/>
              </a:lnSpc>
              <a:spcBef>
                <a:spcPts val="0"/>
              </a:spcBef>
              <a:spcAft>
                <a:spcPts val="0"/>
              </a:spcAft>
              <a:buClr>
                <a:schemeClr val="lt1"/>
              </a:buClr>
              <a:buSzPts val="2800"/>
              <a:buFont typeface="Merriweather"/>
              <a:buNone/>
              <a:defRPr b="0" i="0" sz="2800" u="none" cap="none" strike="noStrike">
                <a:solidFill>
                  <a:schemeClr val="lt1"/>
                </a:solidFill>
                <a:latin typeface="Merriweather"/>
                <a:ea typeface="Merriweather"/>
                <a:cs typeface="Merriweather"/>
                <a:sym typeface="Merriweather"/>
              </a:defRPr>
            </a:lvl4pPr>
            <a:lvl5pPr lvl="4" marR="0" rtl="0" algn="l">
              <a:lnSpc>
                <a:spcPct val="100000"/>
              </a:lnSpc>
              <a:spcBef>
                <a:spcPts val="0"/>
              </a:spcBef>
              <a:spcAft>
                <a:spcPts val="0"/>
              </a:spcAft>
              <a:buClr>
                <a:schemeClr val="lt1"/>
              </a:buClr>
              <a:buSzPts val="2800"/>
              <a:buFont typeface="Merriweather"/>
              <a:buNone/>
              <a:defRPr b="0" i="0" sz="2800" u="none" cap="none" strike="noStrike">
                <a:solidFill>
                  <a:schemeClr val="lt1"/>
                </a:solidFill>
                <a:latin typeface="Merriweather"/>
                <a:ea typeface="Merriweather"/>
                <a:cs typeface="Merriweather"/>
                <a:sym typeface="Merriweather"/>
              </a:defRPr>
            </a:lvl5pPr>
            <a:lvl6pPr lvl="5" marR="0" rtl="0" algn="l">
              <a:lnSpc>
                <a:spcPct val="100000"/>
              </a:lnSpc>
              <a:spcBef>
                <a:spcPts val="0"/>
              </a:spcBef>
              <a:spcAft>
                <a:spcPts val="0"/>
              </a:spcAft>
              <a:buClr>
                <a:schemeClr val="lt1"/>
              </a:buClr>
              <a:buSzPts val="2800"/>
              <a:buFont typeface="Merriweather"/>
              <a:buNone/>
              <a:defRPr b="0" i="0" sz="2800" u="none" cap="none" strike="noStrike">
                <a:solidFill>
                  <a:schemeClr val="lt1"/>
                </a:solidFill>
                <a:latin typeface="Merriweather"/>
                <a:ea typeface="Merriweather"/>
                <a:cs typeface="Merriweather"/>
                <a:sym typeface="Merriweather"/>
              </a:defRPr>
            </a:lvl6pPr>
            <a:lvl7pPr lvl="6" marR="0" rtl="0" algn="l">
              <a:lnSpc>
                <a:spcPct val="100000"/>
              </a:lnSpc>
              <a:spcBef>
                <a:spcPts val="0"/>
              </a:spcBef>
              <a:spcAft>
                <a:spcPts val="0"/>
              </a:spcAft>
              <a:buClr>
                <a:schemeClr val="lt1"/>
              </a:buClr>
              <a:buSzPts val="2800"/>
              <a:buFont typeface="Merriweather"/>
              <a:buNone/>
              <a:defRPr b="0" i="0" sz="2800" u="none" cap="none" strike="noStrike">
                <a:solidFill>
                  <a:schemeClr val="lt1"/>
                </a:solidFill>
                <a:latin typeface="Merriweather"/>
                <a:ea typeface="Merriweather"/>
                <a:cs typeface="Merriweather"/>
                <a:sym typeface="Merriweather"/>
              </a:defRPr>
            </a:lvl7pPr>
            <a:lvl8pPr lvl="7" marR="0" rtl="0" algn="l">
              <a:lnSpc>
                <a:spcPct val="100000"/>
              </a:lnSpc>
              <a:spcBef>
                <a:spcPts val="0"/>
              </a:spcBef>
              <a:spcAft>
                <a:spcPts val="0"/>
              </a:spcAft>
              <a:buClr>
                <a:schemeClr val="lt1"/>
              </a:buClr>
              <a:buSzPts val="2800"/>
              <a:buFont typeface="Merriweather"/>
              <a:buNone/>
              <a:defRPr b="0" i="0" sz="2800" u="none" cap="none" strike="noStrike">
                <a:solidFill>
                  <a:schemeClr val="lt1"/>
                </a:solidFill>
                <a:latin typeface="Merriweather"/>
                <a:ea typeface="Merriweather"/>
                <a:cs typeface="Merriweather"/>
                <a:sym typeface="Merriweather"/>
              </a:defRPr>
            </a:lvl8pPr>
            <a:lvl9pPr lvl="8" marR="0" rtl="0" algn="l">
              <a:lnSpc>
                <a:spcPct val="100000"/>
              </a:lnSpc>
              <a:spcBef>
                <a:spcPts val="0"/>
              </a:spcBef>
              <a:spcAft>
                <a:spcPts val="0"/>
              </a:spcAft>
              <a:buClr>
                <a:schemeClr val="lt1"/>
              </a:buClr>
              <a:buSzPts val="2800"/>
              <a:buFont typeface="Merriweather"/>
              <a:buNone/>
              <a:defRPr b="0" i="0" sz="2800" u="none" cap="none" strike="noStrike">
                <a:solidFill>
                  <a:schemeClr val="lt1"/>
                </a:solidFill>
                <a:latin typeface="Merriweather"/>
                <a:ea typeface="Merriweather"/>
                <a:cs typeface="Merriweather"/>
                <a:sym typeface="Merriweather"/>
              </a:defRPr>
            </a:lvl9pPr>
          </a:lstStyle>
          <a:p/>
        </p:txBody>
      </p:sp>
      <p:sp>
        <p:nvSpPr>
          <p:cNvPr id="48" name="Google Shape;48;p10"/>
          <p:cNvSpPr txBox="1"/>
          <p:nvPr>
            <p:ph idx="1" type="body"/>
          </p:nvPr>
        </p:nvSpPr>
        <p:spPr>
          <a:xfrm>
            <a:off x="311700" y="1505700"/>
            <a:ext cx="3999900" cy="3076200"/>
          </a:xfrm>
          <a:prstGeom prst="rect">
            <a:avLst/>
          </a:prstGeom>
          <a:noFill/>
          <a:ln>
            <a:noFill/>
          </a:ln>
        </p:spPr>
        <p:txBody>
          <a:bodyPr anchorCtr="0" anchor="t" bIns="91425" lIns="91425" spcFirstLastPara="1" rIns="91425" wrap="square" tIns="91425"/>
          <a:lstStyle>
            <a:lvl1pPr indent="-311150" lvl="0" marL="457200" marR="0" rtl="0" algn="l">
              <a:lnSpc>
                <a:spcPct val="115000"/>
              </a:lnSpc>
              <a:spcBef>
                <a:spcPts val="0"/>
              </a:spcBef>
              <a:spcAft>
                <a:spcPts val="0"/>
              </a:spcAft>
              <a:buClr>
                <a:schemeClr val="dk2"/>
              </a:buClr>
              <a:buSzPts val="1300"/>
              <a:buFont typeface="Roboto"/>
              <a:buChar char="●"/>
              <a:defRPr b="0" i="0" sz="1300" u="none" cap="none" strike="noStrike">
                <a:solidFill>
                  <a:schemeClr val="dk2"/>
                </a:solidFill>
                <a:latin typeface="Roboto"/>
                <a:ea typeface="Roboto"/>
                <a:cs typeface="Roboto"/>
                <a:sym typeface="Roboto"/>
              </a:defRPr>
            </a:lvl1pPr>
            <a:lvl2pPr indent="-298450" lvl="1" marL="914400" marR="0" rtl="0" algn="l">
              <a:lnSpc>
                <a:spcPct val="115000"/>
              </a:lnSpc>
              <a:spcBef>
                <a:spcPts val="1600"/>
              </a:spcBef>
              <a:spcAft>
                <a:spcPts val="0"/>
              </a:spcAft>
              <a:buClr>
                <a:schemeClr val="dk2"/>
              </a:buClr>
              <a:buSzPts val="1100"/>
              <a:buFont typeface="Roboto"/>
              <a:buChar char="○"/>
              <a:defRPr b="0" i="0" sz="1100" u="none" cap="none" strike="noStrike">
                <a:solidFill>
                  <a:schemeClr val="dk2"/>
                </a:solidFill>
                <a:latin typeface="Roboto"/>
                <a:ea typeface="Roboto"/>
                <a:cs typeface="Roboto"/>
                <a:sym typeface="Roboto"/>
              </a:defRPr>
            </a:lvl2pPr>
            <a:lvl3pPr indent="-298450" lvl="2" marL="1371600" marR="0" rtl="0" algn="l">
              <a:lnSpc>
                <a:spcPct val="115000"/>
              </a:lnSpc>
              <a:spcBef>
                <a:spcPts val="1600"/>
              </a:spcBef>
              <a:spcAft>
                <a:spcPts val="0"/>
              </a:spcAft>
              <a:buClr>
                <a:schemeClr val="dk2"/>
              </a:buClr>
              <a:buSzPts val="1100"/>
              <a:buFont typeface="Roboto"/>
              <a:buChar char="■"/>
              <a:defRPr b="0" i="0" sz="1100" u="none" cap="none" strike="noStrike">
                <a:solidFill>
                  <a:schemeClr val="dk2"/>
                </a:solidFill>
                <a:latin typeface="Roboto"/>
                <a:ea typeface="Roboto"/>
                <a:cs typeface="Roboto"/>
                <a:sym typeface="Roboto"/>
              </a:defRPr>
            </a:lvl3pPr>
            <a:lvl4pPr indent="-298450" lvl="3" marL="1828800" marR="0" rtl="0" algn="l">
              <a:lnSpc>
                <a:spcPct val="115000"/>
              </a:lnSpc>
              <a:spcBef>
                <a:spcPts val="1600"/>
              </a:spcBef>
              <a:spcAft>
                <a:spcPts val="0"/>
              </a:spcAft>
              <a:buClr>
                <a:schemeClr val="dk2"/>
              </a:buClr>
              <a:buSzPts val="1100"/>
              <a:buFont typeface="Roboto"/>
              <a:buChar char="●"/>
              <a:defRPr b="0" i="0" sz="1100" u="none" cap="none" strike="noStrike">
                <a:solidFill>
                  <a:schemeClr val="dk2"/>
                </a:solidFill>
                <a:latin typeface="Roboto"/>
                <a:ea typeface="Roboto"/>
                <a:cs typeface="Roboto"/>
                <a:sym typeface="Roboto"/>
              </a:defRPr>
            </a:lvl4pPr>
            <a:lvl5pPr indent="-298450" lvl="4" marL="2286000" marR="0" rtl="0" algn="l">
              <a:lnSpc>
                <a:spcPct val="115000"/>
              </a:lnSpc>
              <a:spcBef>
                <a:spcPts val="1600"/>
              </a:spcBef>
              <a:spcAft>
                <a:spcPts val="0"/>
              </a:spcAft>
              <a:buClr>
                <a:schemeClr val="dk2"/>
              </a:buClr>
              <a:buSzPts val="1100"/>
              <a:buFont typeface="Roboto"/>
              <a:buChar char="○"/>
              <a:defRPr b="0" i="0" sz="1100" u="none" cap="none" strike="noStrike">
                <a:solidFill>
                  <a:schemeClr val="dk2"/>
                </a:solidFill>
                <a:latin typeface="Roboto"/>
                <a:ea typeface="Roboto"/>
                <a:cs typeface="Roboto"/>
                <a:sym typeface="Roboto"/>
              </a:defRPr>
            </a:lvl5pPr>
            <a:lvl6pPr indent="-298450" lvl="5" marL="2743200" marR="0" rtl="0" algn="l">
              <a:lnSpc>
                <a:spcPct val="115000"/>
              </a:lnSpc>
              <a:spcBef>
                <a:spcPts val="1600"/>
              </a:spcBef>
              <a:spcAft>
                <a:spcPts val="0"/>
              </a:spcAft>
              <a:buClr>
                <a:schemeClr val="dk2"/>
              </a:buClr>
              <a:buSzPts val="1100"/>
              <a:buFont typeface="Roboto"/>
              <a:buChar char="■"/>
              <a:defRPr b="0" i="0" sz="1100" u="none" cap="none" strike="noStrike">
                <a:solidFill>
                  <a:schemeClr val="dk2"/>
                </a:solidFill>
                <a:latin typeface="Roboto"/>
                <a:ea typeface="Roboto"/>
                <a:cs typeface="Roboto"/>
                <a:sym typeface="Roboto"/>
              </a:defRPr>
            </a:lvl6pPr>
            <a:lvl7pPr indent="-298450" lvl="6" marL="3200400" marR="0" rtl="0" algn="l">
              <a:lnSpc>
                <a:spcPct val="115000"/>
              </a:lnSpc>
              <a:spcBef>
                <a:spcPts val="1600"/>
              </a:spcBef>
              <a:spcAft>
                <a:spcPts val="0"/>
              </a:spcAft>
              <a:buClr>
                <a:schemeClr val="dk2"/>
              </a:buClr>
              <a:buSzPts val="1100"/>
              <a:buFont typeface="Roboto"/>
              <a:buChar char="●"/>
              <a:defRPr b="0" i="0" sz="1100" u="none" cap="none" strike="noStrike">
                <a:solidFill>
                  <a:schemeClr val="dk2"/>
                </a:solidFill>
                <a:latin typeface="Roboto"/>
                <a:ea typeface="Roboto"/>
                <a:cs typeface="Roboto"/>
                <a:sym typeface="Roboto"/>
              </a:defRPr>
            </a:lvl7pPr>
            <a:lvl8pPr indent="-298450" lvl="7" marL="3657600" marR="0" rtl="0" algn="l">
              <a:lnSpc>
                <a:spcPct val="115000"/>
              </a:lnSpc>
              <a:spcBef>
                <a:spcPts val="1600"/>
              </a:spcBef>
              <a:spcAft>
                <a:spcPts val="0"/>
              </a:spcAft>
              <a:buClr>
                <a:schemeClr val="dk2"/>
              </a:buClr>
              <a:buSzPts val="1100"/>
              <a:buFont typeface="Roboto"/>
              <a:buChar char="○"/>
              <a:defRPr b="0" i="0" sz="1100" u="none" cap="none" strike="noStrike">
                <a:solidFill>
                  <a:schemeClr val="dk2"/>
                </a:solidFill>
                <a:latin typeface="Roboto"/>
                <a:ea typeface="Roboto"/>
                <a:cs typeface="Roboto"/>
                <a:sym typeface="Roboto"/>
              </a:defRPr>
            </a:lvl8pPr>
            <a:lvl9pPr indent="-298450" lvl="8" marL="4114800" marR="0" rtl="0" algn="l">
              <a:lnSpc>
                <a:spcPct val="115000"/>
              </a:lnSpc>
              <a:spcBef>
                <a:spcPts val="1600"/>
              </a:spcBef>
              <a:spcAft>
                <a:spcPts val="1600"/>
              </a:spcAft>
              <a:buClr>
                <a:schemeClr val="dk2"/>
              </a:buClr>
              <a:buSzPts val="1100"/>
              <a:buFont typeface="Roboto"/>
              <a:buChar char="■"/>
              <a:defRPr b="0" i="0" sz="1100" u="none" cap="none" strike="noStrike">
                <a:solidFill>
                  <a:schemeClr val="dk2"/>
                </a:solidFill>
                <a:latin typeface="Roboto"/>
                <a:ea typeface="Roboto"/>
                <a:cs typeface="Roboto"/>
                <a:sym typeface="Roboto"/>
              </a:defRPr>
            </a:lvl9pPr>
          </a:lstStyle>
          <a:p/>
        </p:txBody>
      </p:sp>
      <p:sp>
        <p:nvSpPr>
          <p:cNvPr id="49" name="Google Shape;49;p10"/>
          <p:cNvSpPr txBox="1"/>
          <p:nvPr>
            <p:ph idx="2" type="body"/>
          </p:nvPr>
        </p:nvSpPr>
        <p:spPr>
          <a:xfrm>
            <a:off x="4832400" y="1505700"/>
            <a:ext cx="3999900" cy="3076200"/>
          </a:xfrm>
          <a:prstGeom prst="rect">
            <a:avLst/>
          </a:prstGeom>
          <a:noFill/>
          <a:ln>
            <a:noFill/>
          </a:ln>
        </p:spPr>
        <p:txBody>
          <a:bodyPr anchorCtr="0" anchor="t" bIns="91425" lIns="91425" spcFirstLastPara="1" rIns="91425" wrap="square" tIns="91425"/>
          <a:lstStyle>
            <a:lvl1pPr indent="-311150" lvl="0" marL="457200" marR="0" rtl="0" algn="l">
              <a:lnSpc>
                <a:spcPct val="115000"/>
              </a:lnSpc>
              <a:spcBef>
                <a:spcPts val="0"/>
              </a:spcBef>
              <a:spcAft>
                <a:spcPts val="0"/>
              </a:spcAft>
              <a:buClr>
                <a:schemeClr val="dk2"/>
              </a:buClr>
              <a:buSzPts val="1300"/>
              <a:buFont typeface="Roboto"/>
              <a:buChar char="●"/>
              <a:defRPr b="0" i="0" sz="1300" u="none" cap="none" strike="noStrike">
                <a:solidFill>
                  <a:schemeClr val="dk2"/>
                </a:solidFill>
                <a:latin typeface="Roboto"/>
                <a:ea typeface="Roboto"/>
                <a:cs typeface="Roboto"/>
                <a:sym typeface="Roboto"/>
              </a:defRPr>
            </a:lvl1pPr>
            <a:lvl2pPr indent="-298450" lvl="1" marL="914400" marR="0" rtl="0" algn="l">
              <a:lnSpc>
                <a:spcPct val="115000"/>
              </a:lnSpc>
              <a:spcBef>
                <a:spcPts val="1600"/>
              </a:spcBef>
              <a:spcAft>
                <a:spcPts val="0"/>
              </a:spcAft>
              <a:buClr>
                <a:schemeClr val="dk2"/>
              </a:buClr>
              <a:buSzPts val="1100"/>
              <a:buFont typeface="Roboto"/>
              <a:buChar char="○"/>
              <a:defRPr b="0" i="0" sz="1100" u="none" cap="none" strike="noStrike">
                <a:solidFill>
                  <a:schemeClr val="dk2"/>
                </a:solidFill>
                <a:latin typeface="Roboto"/>
                <a:ea typeface="Roboto"/>
                <a:cs typeface="Roboto"/>
                <a:sym typeface="Roboto"/>
              </a:defRPr>
            </a:lvl2pPr>
            <a:lvl3pPr indent="-298450" lvl="2" marL="1371600" marR="0" rtl="0" algn="l">
              <a:lnSpc>
                <a:spcPct val="115000"/>
              </a:lnSpc>
              <a:spcBef>
                <a:spcPts val="1600"/>
              </a:spcBef>
              <a:spcAft>
                <a:spcPts val="0"/>
              </a:spcAft>
              <a:buClr>
                <a:schemeClr val="dk2"/>
              </a:buClr>
              <a:buSzPts val="1100"/>
              <a:buFont typeface="Roboto"/>
              <a:buChar char="■"/>
              <a:defRPr b="0" i="0" sz="1100" u="none" cap="none" strike="noStrike">
                <a:solidFill>
                  <a:schemeClr val="dk2"/>
                </a:solidFill>
                <a:latin typeface="Roboto"/>
                <a:ea typeface="Roboto"/>
                <a:cs typeface="Roboto"/>
                <a:sym typeface="Roboto"/>
              </a:defRPr>
            </a:lvl3pPr>
            <a:lvl4pPr indent="-298450" lvl="3" marL="1828800" marR="0" rtl="0" algn="l">
              <a:lnSpc>
                <a:spcPct val="115000"/>
              </a:lnSpc>
              <a:spcBef>
                <a:spcPts val="1600"/>
              </a:spcBef>
              <a:spcAft>
                <a:spcPts val="0"/>
              </a:spcAft>
              <a:buClr>
                <a:schemeClr val="dk2"/>
              </a:buClr>
              <a:buSzPts val="1100"/>
              <a:buFont typeface="Roboto"/>
              <a:buChar char="●"/>
              <a:defRPr b="0" i="0" sz="1100" u="none" cap="none" strike="noStrike">
                <a:solidFill>
                  <a:schemeClr val="dk2"/>
                </a:solidFill>
                <a:latin typeface="Roboto"/>
                <a:ea typeface="Roboto"/>
                <a:cs typeface="Roboto"/>
                <a:sym typeface="Roboto"/>
              </a:defRPr>
            </a:lvl4pPr>
            <a:lvl5pPr indent="-298450" lvl="4" marL="2286000" marR="0" rtl="0" algn="l">
              <a:lnSpc>
                <a:spcPct val="115000"/>
              </a:lnSpc>
              <a:spcBef>
                <a:spcPts val="1600"/>
              </a:spcBef>
              <a:spcAft>
                <a:spcPts val="0"/>
              </a:spcAft>
              <a:buClr>
                <a:schemeClr val="dk2"/>
              </a:buClr>
              <a:buSzPts val="1100"/>
              <a:buFont typeface="Roboto"/>
              <a:buChar char="○"/>
              <a:defRPr b="0" i="0" sz="1100" u="none" cap="none" strike="noStrike">
                <a:solidFill>
                  <a:schemeClr val="dk2"/>
                </a:solidFill>
                <a:latin typeface="Roboto"/>
                <a:ea typeface="Roboto"/>
                <a:cs typeface="Roboto"/>
                <a:sym typeface="Roboto"/>
              </a:defRPr>
            </a:lvl5pPr>
            <a:lvl6pPr indent="-298450" lvl="5" marL="2743200" marR="0" rtl="0" algn="l">
              <a:lnSpc>
                <a:spcPct val="115000"/>
              </a:lnSpc>
              <a:spcBef>
                <a:spcPts val="1600"/>
              </a:spcBef>
              <a:spcAft>
                <a:spcPts val="0"/>
              </a:spcAft>
              <a:buClr>
                <a:schemeClr val="dk2"/>
              </a:buClr>
              <a:buSzPts val="1100"/>
              <a:buFont typeface="Roboto"/>
              <a:buChar char="■"/>
              <a:defRPr b="0" i="0" sz="1100" u="none" cap="none" strike="noStrike">
                <a:solidFill>
                  <a:schemeClr val="dk2"/>
                </a:solidFill>
                <a:latin typeface="Roboto"/>
                <a:ea typeface="Roboto"/>
                <a:cs typeface="Roboto"/>
                <a:sym typeface="Roboto"/>
              </a:defRPr>
            </a:lvl6pPr>
            <a:lvl7pPr indent="-298450" lvl="6" marL="3200400" marR="0" rtl="0" algn="l">
              <a:lnSpc>
                <a:spcPct val="115000"/>
              </a:lnSpc>
              <a:spcBef>
                <a:spcPts val="1600"/>
              </a:spcBef>
              <a:spcAft>
                <a:spcPts val="0"/>
              </a:spcAft>
              <a:buClr>
                <a:schemeClr val="dk2"/>
              </a:buClr>
              <a:buSzPts val="1100"/>
              <a:buFont typeface="Roboto"/>
              <a:buChar char="●"/>
              <a:defRPr b="0" i="0" sz="1100" u="none" cap="none" strike="noStrike">
                <a:solidFill>
                  <a:schemeClr val="dk2"/>
                </a:solidFill>
                <a:latin typeface="Roboto"/>
                <a:ea typeface="Roboto"/>
                <a:cs typeface="Roboto"/>
                <a:sym typeface="Roboto"/>
              </a:defRPr>
            </a:lvl7pPr>
            <a:lvl8pPr indent="-298450" lvl="7" marL="3657600" marR="0" rtl="0" algn="l">
              <a:lnSpc>
                <a:spcPct val="115000"/>
              </a:lnSpc>
              <a:spcBef>
                <a:spcPts val="1600"/>
              </a:spcBef>
              <a:spcAft>
                <a:spcPts val="0"/>
              </a:spcAft>
              <a:buClr>
                <a:schemeClr val="dk2"/>
              </a:buClr>
              <a:buSzPts val="1100"/>
              <a:buFont typeface="Roboto"/>
              <a:buChar char="○"/>
              <a:defRPr b="0" i="0" sz="1100" u="none" cap="none" strike="noStrike">
                <a:solidFill>
                  <a:schemeClr val="dk2"/>
                </a:solidFill>
                <a:latin typeface="Roboto"/>
                <a:ea typeface="Roboto"/>
                <a:cs typeface="Roboto"/>
                <a:sym typeface="Roboto"/>
              </a:defRPr>
            </a:lvl8pPr>
            <a:lvl9pPr indent="-298450" lvl="8" marL="4114800" marR="0" rtl="0" algn="l">
              <a:lnSpc>
                <a:spcPct val="115000"/>
              </a:lnSpc>
              <a:spcBef>
                <a:spcPts val="1600"/>
              </a:spcBef>
              <a:spcAft>
                <a:spcPts val="1600"/>
              </a:spcAft>
              <a:buClr>
                <a:schemeClr val="dk2"/>
              </a:buClr>
              <a:buSzPts val="1100"/>
              <a:buFont typeface="Roboto"/>
              <a:buChar char="■"/>
              <a:defRPr b="0" i="0" sz="1100" u="none" cap="none" strike="noStrike">
                <a:solidFill>
                  <a:schemeClr val="dk2"/>
                </a:solidFill>
                <a:latin typeface="Roboto"/>
                <a:ea typeface="Roboto"/>
                <a:cs typeface="Roboto"/>
                <a:sym typeface="Roboto"/>
              </a:defRPr>
            </a:lvl9pPr>
          </a:lstStyle>
          <a:p/>
        </p:txBody>
      </p:sp>
      <p:sp>
        <p:nvSpPr>
          <p:cNvPr id="50" name="Google Shape;50;p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paradig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accent1"/>
              </a:buClr>
              <a:buSzPts val="2800"/>
              <a:buFont typeface="Merriweather"/>
              <a:buNone/>
              <a:defRPr b="0" i="0" sz="2800" u="none" cap="none" strike="noStrike">
                <a:solidFill>
                  <a:schemeClr val="accent1"/>
                </a:solidFill>
                <a:latin typeface="Merriweather"/>
                <a:ea typeface="Merriweather"/>
                <a:cs typeface="Merriweather"/>
                <a:sym typeface="Merriweather"/>
              </a:defRPr>
            </a:lvl1pPr>
            <a:lvl2pPr lvl="1" marR="0" rtl="0" algn="l">
              <a:lnSpc>
                <a:spcPct val="100000"/>
              </a:lnSpc>
              <a:spcBef>
                <a:spcPts val="0"/>
              </a:spcBef>
              <a:spcAft>
                <a:spcPts val="0"/>
              </a:spcAft>
              <a:buClr>
                <a:schemeClr val="accent1"/>
              </a:buClr>
              <a:buSzPts val="2800"/>
              <a:buFont typeface="Merriweather"/>
              <a:buNone/>
              <a:defRPr b="0" i="0" sz="2800" u="none" cap="none" strike="noStrike">
                <a:solidFill>
                  <a:schemeClr val="accent1"/>
                </a:solidFill>
                <a:latin typeface="Merriweather"/>
                <a:ea typeface="Merriweather"/>
                <a:cs typeface="Merriweather"/>
                <a:sym typeface="Merriweather"/>
              </a:defRPr>
            </a:lvl2pPr>
            <a:lvl3pPr lvl="2" marR="0" rtl="0" algn="l">
              <a:lnSpc>
                <a:spcPct val="100000"/>
              </a:lnSpc>
              <a:spcBef>
                <a:spcPts val="0"/>
              </a:spcBef>
              <a:spcAft>
                <a:spcPts val="0"/>
              </a:spcAft>
              <a:buClr>
                <a:schemeClr val="accent1"/>
              </a:buClr>
              <a:buSzPts val="2800"/>
              <a:buFont typeface="Merriweather"/>
              <a:buNone/>
              <a:defRPr b="0" i="0" sz="2800" u="none" cap="none" strike="noStrike">
                <a:solidFill>
                  <a:schemeClr val="accent1"/>
                </a:solidFill>
                <a:latin typeface="Merriweather"/>
                <a:ea typeface="Merriweather"/>
                <a:cs typeface="Merriweather"/>
                <a:sym typeface="Merriweather"/>
              </a:defRPr>
            </a:lvl3pPr>
            <a:lvl4pPr lvl="3" marR="0" rtl="0" algn="l">
              <a:lnSpc>
                <a:spcPct val="100000"/>
              </a:lnSpc>
              <a:spcBef>
                <a:spcPts val="0"/>
              </a:spcBef>
              <a:spcAft>
                <a:spcPts val="0"/>
              </a:spcAft>
              <a:buClr>
                <a:schemeClr val="accent1"/>
              </a:buClr>
              <a:buSzPts val="2800"/>
              <a:buFont typeface="Merriweather"/>
              <a:buNone/>
              <a:defRPr b="0" i="0" sz="2800" u="none" cap="none" strike="noStrike">
                <a:solidFill>
                  <a:schemeClr val="accent1"/>
                </a:solidFill>
                <a:latin typeface="Merriweather"/>
                <a:ea typeface="Merriweather"/>
                <a:cs typeface="Merriweather"/>
                <a:sym typeface="Merriweather"/>
              </a:defRPr>
            </a:lvl4pPr>
            <a:lvl5pPr lvl="4" marR="0" rtl="0" algn="l">
              <a:lnSpc>
                <a:spcPct val="100000"/>
              </a:lnSpc>
              <a:spcBef>
                <a:spcPts val="0"/>
              </a:spcBef>
              <a:spcAft>
                <a:spcPts val="0"/>
              </a:spcAft>
              <a:buClr>
                <a:schemeClr val="accent1"/>
              </a:buClr>
              <a:buSzPts val="2800"/>
              <a:buFont typeface="Merriweather"/>
              <a:buNone/>
              <a:defRPr b="0" i="0" sz="2800" u="none" cap="none" strike="noStrike">
                <a:solidFill>
                  <a:schemeClr val="accent1"/>
                </a:solidFill>
                <a:latin typeface="Merriweather"/>
                <a:ea typeface="Merriweather"/>
                <a:cs typeface="Merriweather"/>
                <a:sym typeface="Merriweather"/>
              </a:defRPr>
            </a:lvl5pPr>
            <a:lvl6pPr lvl="5" marR="0" rtl="0" algn="l">
              <a:lnSpc>
                <a:spcPct val="100000"/>
              </a:lnSpc>
              <a:spcBef>
                <a:spcPts val="0"/>
              </a:spcBef>
              <a:spcAft>
                <a:spcPts val="0"/>
              </a:spcAft>
              <a:buClr>
                <a:schemeClr val="accent1"/>
              </a:buClr>
              <a:buSzPts val="2800"/>
              <a:buFont typeface="Merriweather"/>
              <a:buNone/>
              <a:defRPr b="0" i="0" sz="2800" u="none" cap="none" strike="noStrike">
                <a:solidFill>
                  <a:schemeClr val="accent1"/>
                </a:solidFill>
                <a:latin typeface="Merriweather"/>
                <a:ea typeface="Merriweather"/>
                <a:cs typeface="Merriweather"/>
                <a:sym typeface="Merriweather"/>
              </a:defRPr>
            </a:lvl6pPr>
            <a:lvl7pPr lvl="6" marR="0" rtl="0" algn="l">
              <a:lnSpc>
                <a:spcPct val="100000"/>
              </a:lnSpc>
              <a:spcBef>
                <a:spcPts val="0"/>
              </a:spcBef>
              <a:spcAft>
                <a:spcPts val="0"/>
              </a:spcAft>
              <a:buClr>
                <a:schemeClr val="accent1"/>
              </a:buClr>
              <a:buSzPts val="2800"/>
              <a:buFont typeface="Merriweather"/>
              <a:buNone/>
              <a:defRPr b="0" i="0" sz="2800" u="none" cap="none" strike="noStrike">
                <a:solidFill>
                  <a:schemeClr val="accent1"/>
                </a:solidFill>
                <a:latin typeface="Merriweather"/>
                <a:ea typeface="Merriweather"/>
                <a:cs typeface="Merriweather"/>
                <a:sym typeface="Merriweather"/>
              </a:defRPr>
            </a:lvl7pPr>
            <a:lvl8pPr lvl="7" marR="0" rtl="0" algn="l">
              <a:lnSpc>
                <a:spcPct val="100000"/>
              </a:lnSpc>
              <a:spcBef>
                <a:spcPts val="0"/>
              </a:spcBef>
              <a:spcAft>
                <a:spcPts val="0"/>
              </a:spcAft>
              <a:buClr>
                <a:schemeClr val="accent1"/>
              </a:buClr>
              <a:buSzPts val="2800"/>
              <a:buFont typeface="Merriweather"/>
              <a:buNone/>
              <a:defRPr b="0" i="0" sz="2800" u="none" cap="none" strike="noStrike">
                <a:solidFill>
                  <a:schemeClr val="accent1"/>
                </a:solidFill>
                <a:latin typeface="Merriweather"/>
                <a:ea typeface="Merriweather"/>
                <a:cs typeface="Merriweather"/>
                <a:sym typeface="Merriweather"/>
              </a:defRPr>
            </a:lvl8pPr>
            <a:lvl9pPr lvl="8" marR="0" rtl="0" algn="l">
              <a:lnSpc>
                <a:spcPct val="100000"/>
              </a:lnSpc>
              <a:spcBef>
                <a:spcPts val="0"/>
              </a:spcBef>
              <a:spcAft>
                <a:spcPts val="0"/>
              </a:spcAft>
              <a:buClr>
                <a:schemeClr val="accent1"/>
              </a:buClr>
              <a:buSzPts val="2800"/>
              <a:buFont typeface="Merriweather"/>
              <a:buNone/>
              <a:defRPr b="0" i="0" sz="2800" u="none" cap="none" strike="noStrike">
                <a:solidFill>
                  <a:schemeClr val="accent1"/>
                </a:solidFill>
                <a:latin typeface="Merriweather"/>
                <a:ea typeface="Merriweather"/>
                <a:cs typeface="Merriweather"/>
                <a:sym typeface="Merriweather"/>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11150" lvl="0" marL="457200" marR="0" rtl="0" algn="l">
              <a:lnSpc>
                <a:spcPct val="115000"/>
              </a:lnSpc>
              <a:spcBef>
                <a:spcPts val="0"/>
              </a:spcBef>
              <a:spcAft>
                <a:spcPts val="0"/>
              </a:spcAft>
              <a:buClr>
                <a:schemeClr val="dk2"/>
              </a:buClr>
              <a:buSzPts val="1300"/>
              <a:buFont typeface="Roboto"/>
              <a:buChar char="●"/>
              <a:defRPr b="0" i="0" sz="1300" u="none" cap="none" strike="noStrike">
                <a:solidFill>
                  <a:schemeClr val="dk2"/>
                </a:solidFill>
                <a:latin typeface="Roboto"/>
                <a:ea typeface="Roboto"/>
                <a:cs typeface="Roboto"/>
                <a:sym typeface="Roboto"/>
              </a:defRPr>
            </a:lvl1pPr>
            <a:lvl2pPr indent="-298450" lvl="1" marL="914400" marR="0" rtl="0" algn="l">
              <a:lnSpc>
                <a:spcPct val="115000"/>
              </a:lnSpc>
              <a:spcBef>
                <a:spcPts val="1600"/>
              </a:spcBef>
              <a:spcAft>
                <a:spcPts val="0"/>
              </a:spcAft>
              <a:buClr>
                <a:schemeClr val="dk2"/>
              </a:buClr>
              <a:buSzPts val="1100"/>
              <a:buFont typeface="Roboto"/>
              <a:buChar char="○"/>
              <a:defRPr b="0" i="0" sz="1100" u="none" cap="none" strike="noStrike">
                <a:solidFill>
                  <a:schemeClr val="dk2"/>
                </a:solidFill>
                <a:latin typeface="Roboto"/>
                <a:ea typeface="Roboto"/>
                <a:cs typeface="Roboto"/>
                <a:sym typeface="Roboto"/>
              </a:defRPr>
            </a:lvl2pPr>
            <a:lvl3pPr indent="-298450" lvl="2" marL="1371600" marR="0" rtl="0" algn="l">
              <a:lnSpc>
                <a:spcPct val="115000"/>
              </a:lnSpc>
              <a:spcBef>
                <a:spcPts val="1600"/>
              </a:spcBef>
              <a:spcAft>
                <a:spcPts val="0"/>
              </a:spcAft>
              <a:buClr>
                <a:schemeClr val="dk2"/>
              </a:buClr>
              <a:buSzPts val="1100"/>
              <a:buFont typeface="Roboto"/>
              <a:buChar char="■"/>
              <a:defRPr b="0" i="0" sz="1100" u="none" cap="none" strike="noStrike">
                <a:solidFill>
                  <a:schemeClr val="dk2"/>
                </a:solidFill>
                <a:latin typeface="Roboto"/>
                <a:ea typeface="Roboto"/>
                <a:cs typeface="Roboto"/>
                <a:sym typeface="Roboto"/>
              </a:defRPr>
            </a:lvl3pPr>
            <a:lvl4pPr indent="-298450" lvl="3" marL="1828800" marR="0" rtl="0" algn="l">
              <a:lnSpc>
                <a:spcPct val="115000"/>
              </a:lnSpc>
              <a:spcBef>
                <a:spcPts val="1600"/>
              </a:spcBef>
              <a:spcAft>
                <a:spcPts val="0"/>
              </a:spcAft>
              <a:buClr>
                <a:schemeClr val="dk2"/>
              </a:buClr>
              <a:buSzPts val="1100"/>
              <a:buFont typeface="Roboto"/>
              <a:buChar char="●"/>
              <a:defRPr b="0" i="0" sz="1100" u="none" cap="none" strike="noStrike">
                <a:solidFill>
                  <a:schemeClr val="dk2"/>
                </a:solidFill>
                <a:latin typeface="Roboto"/>
                <a:ea typeface="Roboto"/>
                <a:cs typeface="Roboto"/>
                <a:sym typeface="Roboto"/>
              </a:defRPr>
            </a:lvl4pPr>
            <a:lvl5pPr indent="-298450" lvl="4" marL="2286000" marR="0" rtl="0" algn="l">
              <a:lnSpc>
                <a:spcPct val="115000"/>
              </a:lnSpc>
              <a:spcBef>
                <a:spcPts val="1600"/>
              </a:spcBef>
              <a:spcAft>
                <a:spcPts val="0"/>
              </a:spcAft>
              <a:buClr>
                <a:schemeClr val="dk2"/>
              </a:buClr>
              <a:buSzPts val="1100"/>
              <a:buFont typeface="Roboto"/>
              <a:buChar char="○"/>
              <a:defRPr b="0" i="0" sz="1100" u="none" cap="none" strike="noStrike">
                <a:solidFill>
                  <a:schemeClr val="dk2"/>
                </a:solidFill>
                <a:latin typeface="Roboto"/>
                <a:ea typeface="Roboto"/>
                <a:cs typeface="Roboto"/>
                <a:sym typeface="Roboto"/>
              </a:defRPr>
            </a:lvl5pPr>
            <a:lvl6pPr indent="-298450" lvl="5" marL="2743200" marR="0" rtl="0" algn="l">
              <a:lnSpc>
                <a:spcPct val="115000"/>
              </a:lnSpc>
              <a:spcBef>
                <a:spcPts val="1600"/>
              </a:spcBef>
              <a:spcAft>
                <a:spcPts val="0"/>
              </a:spcAft>
              <a:buClr>
                <a:schemeClr val="dk2"/>
              </a:buClr>
              <a:buSzPts val="1100"/>
              <a:buFont typeface="Roboto"/>
              <a:buChar char="■"/>
              <a:defRPr b="0" i="0" sz="1100" u="none" cap="none" strike="noStrike">
                <a:solidFill>
                  <a:schemeClr val="dk2"/>
                </a:solidFill>
                <a:latin typeface="Roboto"/>
                <a:ea typeface="Roboto"/>
                <a:cs typeface="Roboto"/>
                <a:sym typeface="Roboto"/>
              </a:defRPr>
            </a:lvl6pPr>
            <a:lvl7pPr indent="-298450" lvl="6" marL="3200400" marR="0" rtl="0" algn="l">
              <a:lnSpc>
                <a:spcPct val="115000"/>
              </a:lnSpc>
              <a:spcBef>
                <a:spcPts val="1600"/>
              </a:spcBef>
              <a:spcAft>
                <a:spcPts val="0"/>
              </a:spcAft>
              <a:buClr>
                <a:schemeClr val="dk2"/>
              </a:buClr>
              <a:buSzPts val="1100"/>
              <a:buFont typeface="Roboto"/>
              <a:buChar char="●"/>
              <a:defRPr b="0" i="0" sz="1100" u="none" cap="none" strike="noStrike">
                <a:solidFill>
                  <a:schemeClr val="dk2"/>
                </a:solidFill>
                <a:latin typeface="Roboto"/>
                <a:ea typeface="Roboto"/>
                <a:cs typeface="Roboto"/>
                <a:sym typeface="Roboto"/>
              </a:defRPr>
            </a:lvl7pPr>
            <a:lvl8pPr indent="-298450" lvl="7" marL="3657600" marR="0" rtl="0" algn="l">
              <a:lnSpc>
                <a:spcPct val="115000"/>
              </a:lnSpc>
              <a:spcBef>
                <a:spcPts val="1600"/>
              </a:spcBef>
              <a:spcAft>
                <a:spcPts val="0"/>
              </a:spcAft>
              <a:buClr>
                <a:schemeClr val="dk2"/>
              </a:buClr>
              <a:buSzPts val="1100"/>
              <a:buFont typeface="Roboto"/>
              <a:buChar char="○"/>
              <a:defRPr b="0" i="0" sz="1100" u="none" cap="none" strike="noStrike">
                <a:solidFill>
                  <a:schemeClr val="dk2"/>
                </a:solidFill>
                <a:latin typeface="Roboto"/>
                <a:ea typeface="Roboto"/>
                <a:cs typeface="Roboto"/>
                <a:sym typeface="Roboto"/>
              </a:defRPr>
            </a:lvl8pPr>
            <a:lvl9pPr indent="-298450" lvl="8" marL="4114800" marR="0" rtl="0" algn="l">
              <a:lnSpc>
                <a:spcPct val="115000"/>
              </a:lnSpc>
              <a:spcBef>
                <a:spcPts val="1600"/>
              </a:spcBef>
              <a:spcAft>
                <a:spcPts val="1600"/>
              </a:spcAft>
              <a:buClr>
                <a:schemeClr val="dk2"/>
              </a:buClr>
              <a:buSzPts val="1100"/>
              <a:buFont typeface="Roboto"/>
              <a:buChar char="■"/>
              <a:defRPr b="0" i="0" sz="1100" u="none" cap="none" strike="noStrike">
                <a:solidFill>
                  <a:schemeClr val="dk2"/>
                </a:solidFill>
                <a:latin typeface="Roboto"/>
                <a:ea typeface="Roboto"/>
                <a:cs typeface="Roboto"/>
                <a:sym typeface="Robo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14.png"/><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19.png"/><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25.png"/><Relationship Id="rId4" Type="http://schemas.openxmlformats.org/officeDocument/2006/relationships/image" Target="../media/image33.png"/><Relationship Id="rId5" Type="http://schemas.openxmlformats.org/officeDocument/2006/relationships/image" Target="../media/image2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27.png"/><Relationship Id="rId4" Type="http://schemas.openxmlformats.org/officeDocument/2006/relationships/image" Target="../media/image32.png"/><Relationship Id="rId5" Type="http://schemas.openxmlformats.org/officeDocument/2006/relationships/image" Target="../media/image3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image" Target="../media/image26.png"/><Relationship Id="rId4" Type="http://schemas.openxmlformats.org/officeDocument/2006/relationships/image" Target="../media/image3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 Id="rId3" Type="http://schemas.openxmlformats.org/officeDocument/2006/relationships/image" Target="../media/image34.png"/><Relationship Id="rId4" Type="http://schemas.openxmlformats.org/officeDocument/2006/relationships/image" Target="../media/image22.png"/><Relationship Id="rId5" Type="http://schemas.openxmlformats.org/officeDocument/2006/relationships/image" Target="../media/image41.png"/><Relationship Id="rId6" Type="http://schemas.openxmlformats.org/officeDocument/2006/relationships/image" Target="../media/image3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image" Target="../media/image4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 Id="rId3" Type="http://schemas.openxmlformats.org/officeDocument/2006/relationships/image" Target="../media/image3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 Id="rId3" Type="http://schemas.openxmlformats.org/officeDocument/2006/relationships/image" Target="../media/image2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 Id="rId3" Type="http://schemas.openxmlformats.org/officeDocument/2006/relationships/image" Target="../media/image29.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 Id="rId3" Type="http://schemas.openxmlformats.org/officeDocument/2006/relationships/image" Target="../media/image30.png"/><Relationship Id="rId4" Type="http://schemas.openxmlformats.org/officeDocument/2006/relationships/image" Target="../media/image4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 Id="rId3" Type="http://schemas.openxmlformats.org/officeDocument/2006/relationships/image" Target="../media/image3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3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4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4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1.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6.png"/><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20.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2.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 name="Shape 63"/>
        <p:cNvGrpSpPr/>
        <p:nvPr/>
      </p:nvGrpSpPr>
      <p:grpSpPr>
        <a:xfrm>
          <a:off x="0" y="0"/>
          <a:ext cx="0" cy="0"/>
          <a:chOff x="0" y="0"/>
          <a:chExt cx="0" cy="0"/>
        </a:xfrm>
      </p:grpSpPr>
      <p:sp>
        <p:nvSpPr>
          <p:cNvPr id="64" name="Google Shape;64;p13"/>
          <p:cNvSpPr txBox="1"/>
          <p:nvPr>
            <p:ph type="ctrTitle"/>
          </p:nvPr>
        </p:nvSpPr>
        <p:spPr>
          <a:xfrm>
            <a:off x="311700" y="539725"/>
            <a:ext cx="8520600" cy="1282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accent1"/>
              </a:buClr>
              <a:buSzPts val="3600"/>
              <a:buFont typeface="Merriweather"/>
              <a:buNone/>
            </a:pPr>
            <a:r>
              <a:rPr b="0" i="0" lang="en" sz="3600" u="none" cap="none" strike="noStrike">
                <a:solidFill>
                  <a:schemeClr val="accent1"/>
                </a:solidFill>
                <a:latin typeface="Merriweather"/>
                <a:ea typeface="Merriweather"/>
                <a:cs typeface="Merriweather"/>
                <a:sym typeface="Merriweather"/>
              </a:rPr>
              <a:t>MCBIOS 2018: Career development workshop for young scientists</a:t>
            </a:r>
            <a:endParaRPr b="0" i="0" sz="3600" u="none" cap="none" strike="noStrike">
              <a:solidFill>
                <a:schemeClr val="accent1"/>
              </a:solidFill>
              <a:latin typeface="Merriweather"/>
              <a:ea typeface="Merriweather"/>
              <a:cs typeface="Merriweather"/>
              <a:sym typeface="Merriweather"/>
            </a:endParaRPr>
          </a:p>
        </p:txBody>
      </p:sp>
      <p:sp>
        <p:nvSpPr>
          <p:cNvPr id="65" name="Google Shape;65;p13"/>
          <p:cNvSpPr txBox="1"/>
          <p:nvPr>
            <p:ph idx="1" type="subTitle"/>
          </p:nvPr>
        </p:nvSpPr>
        <p:spPr>
          <a:xfrm>
            <a:off x="311700" y="1878560"/>
            <a:ext cx="4242600" cy="738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lt2"/>
              </a:buClr>
              <a:buSzPts val="1600"/>
              <a:buFont typeface="Roboto"/>
              <a:buNone/>
            </a:pPr>
            <a:r>
              <a:rPr b="0" i="0" lang="en" sz="1600" u="none" cap="none" strike="noStrike">
                <a:solidFill>
                  <a:schemeClr val="lt2"/>
                </a:solidFill>
                <a:latin typeface="Roboto"/>
                <a:ea typeface="Roboto"/>
                <a:cs typeface="Roboto"/>
                <a:sym typeface="Roboto"/>
              </a:rPr>
              <a:t>Inimary Toby, PhD</a:t>
            </a:r>
            <a:endParaRPr b="0" i="0" sz="1600" u="none" cap="none" strike="noStrike">
              <a:solidFill>
                <a:schemeClr val="lt2"/>
              </a:solidFill>
              <a:latin typeface="Roboto"/>
              <a:ea typeface="Roboto"/>
              <a:cs typeface="Roboto"/>
              <a:sym typeface="Roboto"/>
            </a:endParaRPr>
          </a:p>
          <a:p>
            <a:pPr indent="0" lvl="0" marL="0" marR="0" rtl="0" algn="l">
              <a:lnSpc>
                <a:spcPct val="100000"/>
              </a:lnSpc>
              <a:spcBef>
                <a:spcPts val="0"/>
              </a:spcBef>
              <a:spcAft>
                <a:spcPts val="0"/>
              </a:spcAft>
              <a:buClr>
                <a:schemeClr val="lt2"/>
              </a:buClr>
              <a:buSzPts val="1600"/>
              <a:buFont typeface="Roboto"/>
              <a:buNone/>
            </a:pPr>
            <a:r>
              <a:rPr b="0" i="0" lang="en" sz="1600" u="none" cap="none" strike="noStrike">
                <a:solidFill>
                  <a:schemeClr val="lt2"/>
                </a:solidFill>
                <a:latin typeface="Roboto"/>
                <a:ea typeface="Roboto"/>
                <a:cs typeface="Roboto"/>
                <a:sym typeface="Roboto"/>
              </a:rPr>
              <a:t>March 30, 2018</a:t>
            </a:r>
            <a:endParaRPr/>
          </a:p>
          <a:p>
            <a:pPr indent="0" lvl="0" marL="0" marR="0" rtl="0" algn="l">
              <a:lnSpc>
                <a:spcPct val="100000"/>
              </a:lnSpc>
              <a:spcBef>
                <a:spcPts val="0"/>
              </a:spcBef>
              <a:spcAft>
                <a:spcPts val="0"/>
              </a:spcAft>
              <a:buClr>
                <a:schemeClr val="lt2"/>
              </a:buClr>
              <a:buSzPts val="1600"/>
              <a:buFont typeface="Roboto"/>
              <a:buNone/>
            </a:pPr>
            <a:r>
              <a:rPr b="0" i="0" lang="en" sz="1600" u="none" cap="none" strike="noStrike">
                <a:solidFill>
                  <a:schemeClr val="lt2"/>
                </a:solidFill>
                <a:latin typeface="Roboto"/>
                <a:ea typeface="Roboto"/>
                <a:cs typeface="Roboto"/>
                <a:sym typeface="Roboto"/>
              </a:rPr>
              <a:t>The Mill Conference Center, Starkville, MS</a:t>
            </a:r>
            <a:endParaRPr/>
          </a:p>
          <a:p>
            <a:pPr indent="0" lvl="0" marL="0" marR="0" rtl="0" algn="l">
              <a:lnSpc>
                <a:spcPct val="100000"/>
              </a:lnSpc>
              <a:spcBef>
                <a:spcPts val="0"/>
              </a:spcBef>
              <a:spcAft>
                <a:spcPts val="0"/>
              </a:spcAft>
              <a:buClr>
                <a:schemeClr val="lt2"/>
              </a:buClr>
              <a:buSzPts val="1600"/>
              <a:buFont typeface="Roboto"/>
              <a:buNone/>
            </a:pPr>
            <a:r>
              <a:rPr b="0" i="0" lang="en" sz="1600" u="none" cap="none" strike="noStrike">
                <a:solidFill>
                  <a:schemeClr val="lt2"/>
                </a:solidFill>
                <a:latin typeface="Roboto"/>
                <a:ea typeface="Roboto"/>
                <a:cs typeface="Roboto"/>
                <a:sym typeface="Roboto"/>
              </a:rPr>
              <a:t>Room: Delta Theatre</a:t>
            </a:r>
            <a:endParaRPr/>
          </a:p>
          <a:p>
            <a:pPr indent="0" lvl="0" marL="0" marR="0" rtl="0" algn="l">
              <a:lnSpc>
                <a:spcPct val="100000"/>
              </a:lnSpc>
              <a:spcBef>
                <a:spcPts val="0"/>
              </a:spcBef>
              <a:spcAft>
                <a:spcPts val="0"/>
              </a:spcAft>
              <a:buClr>
                <a:schemeClr val="lt2"/>
              </a:buClr>
              <a:buSzPts val="1600"/>
              <a:buFont typeface="Roboto"/>
              <a:buNone/>
            </a:pPr>
            <a:r>
              <a:rPr b="0" i="0" lang="en" sz="1600" u="none" cap="none" strike="noStrike">
                <a:solidFill>
                  <a:schemeClr val="lt2"/>
                </a:solidFill>
                <a:latin typeface="Roboto"/>
                <a:ea typeface="Roboto"/>
                <a:cs typeface="Roboto"/>
                <a:sym typeface="Roboto"/>
              </a:rPr>
              <a:t>Time: 1:30-3:15pm </a:t>
            </a:r>
            <a:endParaRPr/>
          </a:p>
          <a:p>
            <a:pPr indent="0" lvl="0" marL="0" marR="0" rtl="0" algn="l">
              <a:lnSpc>
                <a:spcPct val="100000"/>
              </a:lnSpc>
              <a:spcBef>
                <a:spcPts val="0"/>
              </a:spcBef>
              <a:spcAft>
                <a:spcPts val="0"/>
              </a:spcAft>
              <a:buClr>
                <a:schemeClr val="lt2"/>
              </a:buClr>
              <a:buSzPts val="1600"/>
              <a:buFont typeface="Roboto"/>
              <a:buNone/>
            </a:pPr>
            <a:r>
              <a:t/>
            </a:r>
            <a:endParaRPr b="0" i="0" sz="1600" u="none" cap="none" strike="noStrike">
              <a:solidFill>
                <a:schemeClr val="lt2"/>
              </a:solidFill>
              <a:latin typeface="Roboto"/>
              <a:ea typeface="Roboto"/>
              <a:cs typeface="Roboto"/>
              <a:sym typeface="Roboto"/>
            </a:endParaRPr>
          </a:p>
        </p:txBody>
      </p:sp>
      <p:pic>
        <p:nvPicPr>
          <p:cNvPr id="66" name="Google Shape;66;p13"/>
          <p:cNvPicPr preferRelativeResize="0"/>
          <p:nvPr/>
        </p:nvPicPr>
        <p:blipFill rotWithShape="1">
          <a:blip r:embed="rId3">
            <a:alphaModFix/>
          </a:blip>
          <a:srcRect b="0" l="0" r="0" t="0"/>
          <a:stretch/>
        </p:blipFill>
        <p:spPr>
          <a:xfrm>
            <a:off x="5373286" y="2929201"/>
            <a:ext cx="3459014" cy="200641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6" name="Shape 156"/>
        <p:cNvGrpSpPr/>
        <p:nvPr/>
      </p:nvGrpSpPr>
      <p:grpSpPr>
        <a:xfrm>
          <a:off x="0" y="0"/>
          <a:ext cx="0" cy="0"/>
          <a:chOff x="0" y="0"/>
          <a:chExt cx="0" cy="0"/>
        </a:xfrm>
      </p:grpSpPr>
      <p:sp>
        <p:nvSpPr>
          <p:cNvPr id="157" name="Google Shape;157;p22"/>
          <p:cNvSpPr txBox="1"/>
          <p:nvPr>
            <p:ph type="title"/>
          </p:nvPr>
        </p:nvSpPr>
        <p:spPr>
          <a:xfrm>
            <a:off x="311725" y="500925"/>
            <a:ext cx="8520600" cy="623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lt1"/>
              </a:buClr>
              <a:buSzPts val="2800"/>
              <a:buFont typeface="Merriweather"/>
              <a:buNone/>
            </a:pPr>
            <a:r>
              <a:rPr b="0" i="0" lang="en" sz="2800" u="none" cap="none" strike="noStrike">
                <a:solidFill>
                  <a:schemeClr val="lt1"/>
                </a:solidFill>
                <a:latin typeface="Merriweather"/>
                <a:ea typeface="Merriweather"/>
                <a:cs typeface="Merriweather"/>
                <a:sym typeface="Merriweather"/>
              </a:rPr>
              <a:t>Global Trends</a:t>
            </a:r>
            <a:endParaRPr/>
          </a:p>
        </p:txBody>
      </p:sp>
      <p:pic>
        <p:nvPicPr>
          <p:cNvPr id="158" name="Google Shape;158;p22"/>
          <p:cNvPicPr preferRelativeResize="0"/>
          <p:nvPr/>
        </p:nvPicPr>
        <p:blipFill rotWithShape="1">
          <a:blip r:embed="rId3">
            <a:alphaModFix/>
          </a:blip>
          <a:srcRect b="8355" l="4755" r="4654" t="11439"/>
          <a:stretch/>
        </p:blipFill>
        <p:spPr>
          <a:xfrm>
            <a:off x="1311349" y="1433836"/>
            <a:ext cx="5383643" cy="3439385"/>
          </a:xfrm>
          <a:prstGeom prst="rect">
            <a:avLst/>
          </a:prstGeom>
          <a:noFill/>
          <a:ln>
            <a:noFill/>
          </a:ln>
        </p:spPr>
      </p:pic>
      <p:sp>
        <p:nvSpPr>
          <p:cNvPr id="159" name="Google Shape;159;p22"/>
          <p:cNvSpPr/>
          <p:nvPr/>
        </p:nvSpPr>
        <p:spPr>
          <a:xfrm>
            <a:off x="7251405" y="4305231"/>
            <a:ext cx="1768548" cy="92333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 sz="800" u="none" cap="none" strike="noStrike">
                <a:solidFill>
                  <a:srgbClr val="000000"/>
                </a:solidFill>
                <a:latin typeface="Arial"/>
                <a:ea typeface="Arial"/>
                <a:cs typeface="Arial"/>
                <a:sym typeface="Arial"/>
              </a:rPr>
              <a:t>https://www2.deloitte.com/content/dam/Deloitte/global/Images/infographics/lifesciences-healthcare/lshc-2018-global-lifescience-outlook-infographic.pdf</a:t>
            </a:r>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3" name="Shape 163"/>
        <p:cNvGrpSpPr/>
        <p:nvPr/>
      </p:nvGrpSpPr>
      <p:grpSpPr>
        <a:xfrm>
          <a:off x="0" y="0"/>
          <a:ext cx="0" cy="0"/>
          <a:chOff x="0" y="0"/>
          <a:chExt cx="0" cy="0"/>
        </a:xfrm>
      </p:grpSpPr>
      <p:sp>
        <p:nvSpPr>
          <p:cNvPr id="164" name="Google Shape;164;p23"/>
          <p:cNvSpPr txBox="1"/>
          <p:nvPr>
            <p:ph type="title"/>
          </p:nvPr>
        </p:nvSpPr>
        <p:spPr>
          <a:xfrm>
            <a:off x="311725" y="500925"/>
            <a:ext cx="8520600" cy="623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lt1"/>
              </a:buClr>
              <a:buSzPts val="2800"/>
              <a:buFont typeface="Merriweather"/>
              <a:buNone/>
            </a:pPr>
            <a:r>
              <a:rPr b="0" i="0" lang="en" sz="2800" u="none" cap="none" strike="noStrike">
                <a:solidFill>
                  <a:schemeClr val="lt1"/>
                </a:solidFill>
                <a:latin typeface="Merriweather"/>
                <a:ea typeface="Merriweather"/>
                <a:cs typeface="Merriweather"/>
                <a:sym typeface="Merriweather"/>
              </a:rPr>
              <a:t>Global Trends</a:t>
            </a:r>
            <a:endParaRPr/>
          </a:p>
        </p:txBody>
      </p:sp>
      <p:pic>
        <p:nvPicPr>
          <p:cNvPr id="165" name="Google Shape;165;p23"/>
          <p:cNvPicPr preferRelativeResize="0"/>
          <p:nvPr/>
        </p:nvPicPr>
        <p:blipFill rotWithShape="1">
          <a:blip r:embed="rId3">
            <a:alphaModFix/>
          </a:blip>
          <a:srcRect b="0" l="0" r="0" t="0"/>
          <a:stretch/>
        </p:blipFill>
        <p:spPr>
          <a:xfrm>
            <a:off x="1360966" y="1325193"/>
            <a:ext cx="6020493" cy="3818307"/>
          </a:xfrm>
          <a:prstGeom prst="rect">
            <a:avLst/>
          </a:prstGeom>
          <a:noFill/>
          <a:ln>
            <a:noFill/>
          </a:ln>
        </p:spPr>
      </p:pic>
      <p:sp>
        <p:nvSpPr>
          <p:cNvPr id="166" name="Google Shape;166;p23"/>
          <p:cNvSpPr/>
          <p:nvPr/>
        </p:nvSpPr>
        <p:spPr>
          <a:xfrm>
            <a:off x="7357735" y="4305231"/>
            <a:ext cx="1768548" cy="92333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 sz="800" u="none" cap="none" strike="noStrike">
                <a:solidFill>
                  <a:srgbClr val="000000"/>
                </a:solidFill>
                <a:latin typeface="Arial"/>
                <a:ea typeface="Arial"/>
                <a:cs typeface="Arial"/>
                <a:sym typeface="Arial"/>
              </a:rPr>
              <a:t>https://www2.deloitte.com/content/dam/Deloitte/global/Images/infographics/lifesciences-healthcare/lshc-2018-global-lifescience-outlook-infographic.pdf</a:t>
            </a:r>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0" name="Shape 170"/>
        <p:cNvGrpSpPr/>
        <p:nvPr/>
      </p:nvGrpSpPr>
      <p:grpSpPr>
        <a:xfrm>
          <a:off x="0" y="0"/>
          <a:ext cx="0" cy="0"/>
          <a:chOff x="0" y="0"/>
          <a:chExt cx="0" cy="0"/>
        </a:xfrm>
      </p:grpSpPr>
      <p:sp>
        <p:nvSpPr>
          <p:cNvPr id="171" name="Google Shape;171;p24"/>
          <p:cNvSpPr txBox="1"/>
          <p:nvPr>
            <p:ph type="title"/>
          </p:nvPr>
        </p:nvSpPr>
        <p:spPr>
          <a:xfrm>
            <a:off x="311725" y="500925"/>
            <a:ext cx="8520600" cy="623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lt1"/>
              </a:buClr>
              <a:buSzPts val="2800"/>
              <a:buFont typeface="Merriweather"/>
              <a:buNone/>
            </a:pPr>
            <a:r>
              <a:rPr b="0" i="0" lang="en" sz="2800" u="none" cap="none" strike="noStrike">
                <a:solidFill>
                  <a:schemeClr val="lt1"/>
                </a:solidFill>
                <a:latin typeface="Merriweather"/>
                <a:ea typeface="Merriweather"/>
                <a:cs typeface="Merriweather"/>
                <a:sym typeface="Merriweather"/>
              </a:rPr>
              <a:t>Global Trends</a:t>
            </a:r>
            <a:endParaRPr/>
          </a:p>
        </p:txBody>
      </p:sp>
      <p:pic>
        <p:nvPicPr>
          <p:cNvPr id="172" name="Google Shape;172;p24"/>
          <p:cNvPicPr preferRelativeResize="0"/>
          <p:nvPr/>
        </p:nvPicPr>
        <p:blipFill rotWithShape="1">
          <a:blip r:embed="rId3">
            <a:alphaModFix/>
          </a:blip>
          <a:srcRect b="8493" l="3760" r="4654" t="14882"/>
          <a:stretch/>
        </p:blipFill>
        <p:spPr>
          <a:xfrm>
            <a:off x="1556606" y="1346791"/>
            <a:ext cx="6030837" cy="3640765"/>
          </a:xfrm>
          <a:prstGeom prst="rect">
            <a:avLst/>
          </a:prstGeom>
          <a:noFill/>
          <a:ln>
            <a:noFill/>
          </a:ln>
        </p:spPr>
      </p:pic>
      <p:sp>
        <p:nvSpPr>
          <p:cNvPr id="173" name="Google Shape;173;p24"/>
          <p:cNvSpPr/>
          <p:nvPr/>
        </p:nvSpPr>
        <p:spPr>
          <a:xfrm>
            <a:off x="7389634" y="4305231"/>
            <a:ext cx="1768548" cy="92333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 sz="800" u="none" cap="none" strike="noStrike">
                <a:solidFill>
                  <a:srgbClr val="000000"/>
                </a:solidFill>
                <a:latin typeface="Arial"/>
                <a:ea typeface="Arial"/>
                <a:cs typeface="Arial"/>
                <a:sym typeface="Arial"/>
              </a:rPr>
              <a:t>https://www2.deloitte.com/content/dam/Deloitte/global/Images/infographics/lifesciences-healthcare/lshc-2018-global-lifescience-outlook-infographic.pdf</a:t>
            </a:r>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7" name="Shape 177"/>
        <p:cNvGrpSpPr/>
        <p:nvPr/>
      </p:nvGrpSpPr>
      <p:grpSpPr>
        <a:xfrm>
          <a:off x="0" y="0"/>
          <a:ext cx="0" cy="0"/>
          <a:chOff x="0" y="0"/>
          <a:chExt cx="0" cy="0"/>
        </a:xfrm>
      </p:grpSpPr>
      <p:sp>
        <p:nvSpPr>
          <p:cNvPr id="178" name="Google Shape;178;p25"/>
          <p:cNvSpPr txBox="1"/>
          <p:nvPr>
            <p:ph type="title"/>
          </p:nvPr>
        </p:nvSpPr>
        <p:spPr>
          <a:xfrm>
            <a:off x="311725" y="500925"/>
            <a:ext cx="8520600" cy="623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lt1"/>
              </a:buClr>
              <a:buSzPts val="2800"/>
              <a:buFont typeface="Merriweather"/>
              <a:buNone/>
            </a:pPr>
            <a:r>
              <a:rPr b="0" i="0" lang="en" sz="2800" u="none" cap="none" strike="noStrike">
                <a:solidFill>
                  <a:schemeClr val="lt1"/>
                </a:solidFill>
                <a:latin typeface="Merriweather"/>
                <a:ea typeface="Merriweather"/>
                <a:cs typeface="Merriweather"/>
                <a:sym typeface="Merriweather"/>
              </a:rPr>
              <a:t>Global Trends</a:t>
            </a:r>
            <a:endParaRPr/>
          </a:p>
        </p:txBody>
      </p:sp>
      <p:pic>
        <p:nvPicPr>
          <p:cNvPr id="179" name="Google Shape;179;p25"/>
          <p:cNvPicPr preferRelativeResize="0"/>
          <p:nvPr/>
        </p:nvPicPr>
        <p:blipFill rotWithShape="1">
          <a:blip r:embed="rId3">
            <a:alphaModFix/>
          </a:blip>
          <a:srcRect b="6287" l="0" r="0" t="13919"/>
          <a:stretch/>
        </p:blipFill>
        <p:spPr>
          <a:xfrm>
            <a:off x="1359672" y="1601379"/>
            <a:ext cx="5613955" cy="3232298"/>
          </a:xfrm>
          <a:prstGeom prst="rect">
            <a:avLst/>
          </a:prstGeom>
          <a:noFill/>
          <a:ln>
            <a:noFill/>
          </a:ln>
        </p:spPr>
      </p:pic>
      <p:sp>
        <p:nvSpPr>
          <p:cNvPr id="180" name="Google Shape;180;p25"/>
          <p:cNvSpPr/>
          <p:nvPr/>
        </p:nvSpPr>
        <p:spPr>
          <a:xfrm>
            <a:off x="7130902" y="4109190"/>
            <a:ext cx="1842977" cy="5847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 sz="800" u="none" cap="none" strike="noStrike">
                <a:solidFill>
                  <a:srgbClr val="000000"/>
                </a:solidFill>
                <a:latin typeface="Arial"/>
                <a:ea typeface="Arial"/>
                <a:cs typeface="Arial"/>
                <a:sym typeface="Arial"/>
              </a:rPr>
              <a:t>https://www2.deloitte.com/content/dam/Deloitte/global/Documents/Life-Sciences-Health-Care/gx-lshc-2017-life-sciences-outlook.pdf</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4" name="Shape 184"/>
        <p:cNvGrpSpPr/>
        <p:nvPr/>
      </p:nvGrpSpPr>
      <p:grpSpPr>
        <a:xfrm>
          <a:off x="0" y="0"/>
          <a:ext cx="0" cy="0"/>
          <a:chOff x="0" y="0"/>
          <a:chExt cx="0" cy="0"/>
        </a:xfrm>
      </p:grpSpPr>
      <p:sp>
        <p:nvSpPr>
          <p:cNvPr id="185" name="Google Shape;185;p26"/>
          <p:cNvSpPr txBox="1"/>
          <p:nvPr>
            <p:ph type="title"/>
          </p:nvPr>
        </p:nvSpPr>
        <p:spPr>
          <a:xfrm>
            <a:off x="311725" y="500925"/>
            <a:ext cx="8520600" cy="623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lt1"/>
              </a:buClr>
              <a:buSzPts val="2800"/>
              <a:buFont typeface="Merriweather"/>
              <a:buNone/>
            </a:pPr>
            <a:r>
              <a:rPr b="0" i="0" lang="en" sz="2800" u="none" cap="none" strike="noStrike">
                <a:solidFill>
                  <a:schemeClr val="lt1"/>
                </a:solidFill>
                <a:latin typeface="Merriweather"/>
                <a:ea typeface="Merriweather"/>
                <a:cs typeface="Merriweather"/>
                <a:sym typeface="Merriweather"/>
              </a:rPr>
              <a:t>Online communities</a:t>
            </a:r>
            <a:endParaRPr b="0" i="0" sz="2800" u="none" cap="none" strike="noStrike">
              <a:solidFill>
                <a:schemeClr val="lt1"/>
              </a:solidFill>
              <a:latin typeface="Merriweather"/>
              <a:ea typeface="Merriweather"/>
              <a:cs typeface="Merriweather"/>
              <a:sym typeface="Merriweather"/>
            </a:endParaRPr>
          </a:p>
        </p:txBody>
      </p:sp>
      <p:pic>
        <p:nvPicPr>
          <p:cNvPr id="186" name="Google Shape;186;p26"/>
          <p:cNvPicPr preferRelativeResize="0"/>
          <p:nvPr/>
        </p:nvPicPr>
        <p:blipFill rotWithShape="1">
          <a:blip r:embed="rId3">
            <a:alphaModFix/>
          </a:blip>
          <a:srcRect b="0" l="0" r="0" t="0"/>
          <a:stretch/>
        </p:blipFill>
        <p:spPr>
          <a:xfrm>
            <a:off x="47632" y="1309256"/>
            <a:ext cx="2799906" cy="2247013"/>
          </a:xfrm>
          <a:prstGeom prst="rect">
            <a:avLst/>
          </a:prstGeom>
          <a:noFill/>
          <a:ln>
            <a:noFill/>
          </a:ln>
        </p:spPr>
      </p:pic>
      <p:pic>
        <p:nvPicPr>
          <p:cNvPr id="187" name="Google Shape;187;p26"/>
          <p:cNvPicPr preferRelativeResize="0"/>
          <p:nvPr/>
        </p:nvPicPr>
        <p:blipFill rotWithShape="1">
          <a:blip r:embed="rId4">
            <a:alphaModFix/>
          </a:blip>
          <a:srcRect b="3531" l="2865" r="16886" t="14332"/>
          <a:stretch/>
        </p:blipFill>
        <p:spPr>
          <a:xfrm>
            <a:off x="3039392" y="1475831"/>
            <a:ext cx="2591419" cy="1913861"/>
          </a:xfrm>
          <a:prstGeom prst="rect">
            <a:avLst/>
          </a:prstGeom>
          <a:noFill/>
          <a:ln>
            <a:noFill/>
          </a:ln>
        </p:spPr>
      </p:pic>
      <p:sp>
        <p:nvSpPr>
          <p:cNvPr id="188" name="Google Shape;188;p26"/>
          <p:cNvSpPr/>
          <p:nvPr/>
        </p:nvSpPr>
        <p:spPr>
          <a:xfrm>
            <a:off x="5030973" y="4866501"/>
            <a:ext cx="4387700" cy="276999"/>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 sz="1200" u="none" cap="none" strike="noStrike">
                <a:solidFill>
                  <a:srgbClr val="000000"/>
                </a:solidFill>
                <a:latin typeface="Arial"/>
                <a:ea typeface="Arial"/>
                <a:cs typeface="Arial"/>
                <a:sym typeface="Arial"/>
              </a:rPr>
              <a:t>http://www.careercornerstone.org/biology/bioprofassn.htm</a:t>
            </a:r>
            <a:endParaRPr/>
          </a:p>
        </p:txBody>
      </p:sp>
      <p:pic>
        <p:nvPicPr>
          <p:cNvPr id="189" name="Google Shape;189;p26"/>
          <p:cNvPicPr preferRelativeResize="0"/>
          <p:nvPr/>
        </p:nvPicPr>
        <p:blipFill rotWithShape="1">
          <a:blip r:embed="rId5">
            <a:alphaModFix/>
          </a:blip>
          <a:srcRect b="12213" l="6046" r="34687" t="36934"/>
          <a:stretch/>
        </p:blipFill>
        <p:spPr>
          <a:xfrm>
            <a:off x="5481955" y="1409133"/>
            <a:ext cx="3619046" cy="224065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3" name="Shape 193"/>
        <p:cNvGrpSpPr/>
        <p:nvPr/>
      </p:nvGrpSpPr>
      <p:grpSpPr>
        <a:xfrm>
          <a:off x="0" y="0"/>
          <a:ext cx="0" cy="0"/>
          <a:chOff x="0" y="0"/>
          <a:chExt cx="0" cy="0"/>
        </a:xfrm>
      </p:grpSpPr>
      <p:sp>
        <p:nvSpPr>
          <p:cNvPr id="194" name="Google Shape;194;p27"/>
          <p:cNvSpPr txBox="1"/>
          <p:nvPr>
            <p:ph type="title"/>
          </p:nvPr>
        </p:nvSpPr>
        <p:spPr>
          <a:xfrm>
            <a:off x="311725" y="245744"/>
            <a:ext cx="8520600" cy="623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lt1"/>
              </a:buClr>
              <a:buSzPts val="2800"/>
              <a:buFont typeface="Merriweather"/>
              <a:buNone/>
            </a:pPr>
            <a:r>
              <a:rPr b="0" i="0" lang="en" sz="2800" u="none" cap="none" strike="noStrike">
                <a:solidFill>
                  <a:schemeClr val="lt1"/>
                </a:solidFill>
                <a:latin typeface="Merriweather"/>
                <a:ea typeface="Merriweather"/>
                <a:cs typeface="Merriweather"/>
                <a:sym typeface="Merriweather"/>
              </a:rPr>
              <a:t>Professional Affiliations: leveraging multiple avenues</a:t>
            </a:r>
            <a:endParaRPr b="0" i="0" sz="2800" u="none" cap="none" strike="noStrike">
              <a:solidFill>
                <a:schemeClr val="lt1"/>
              </a:solidFill>
              <a:latin typeface="Merriweather"/>
              <a:ea typeface="Merriweather"/>
              <a:cs typeface="Merriweather"/>
              <a:sym typeface="Merriweather"/>
            </a:endParaRPr>
          </a:p>
        </p:txBody>
      </p:sp>
      <p:pic>
        <p:nvPicPr>
          <p:cNvPr id="195" name="Google Shape;195;p27"/>
          <p:cNvPicPr preferRelativeResize="0"/>
          <p:nvPr/>
        </p:nvPicPr>
        <p:blipFill rotWithShape="1">
          <a:blip r:embed="rId3">
            <a:alphaModFix/>
          </a:blip>
          <a:srcRect b="0" l="0" r="0" t="0"/>
          <a:stretch/>
        </p:blipFill>
        <p:spPr>
          <a:xfrm>
            <a:off x="403874" y="1629585"/>
            <a:ext cx="3601056" cy="2857355"/>
          </a:xfrm>
          <a:prstGeom prst="rect">
            <a:avLst/>
          </a:prstGeom>
          <a:noFill/>
          <a:ln>
            <a:noFill/>
          </a:ln>
        </p:spPr>
      </p:pic>
      <p:pic>
        <p:nvPicPr>
          <p:cNvPr id="196" name="Google Shape;196;p27"/>
          <p:cNvPicPr preferRelativeResize="0"/>
          <p:nvPr/>
        </p:nvPicPr>
        <p:blipFill rotWithShape="1">
          <a:blip r:embed="rId4">
            <a:alphaModFix/>
          </a:blip>
          <a:srcRect b="1851" l="4954" r="4953" t="11300"/>
          <a:stretch/>
        </p:blipFill>
        <p:spPr>
          <a:xfrm>
            <a:off x="4348932" y="1485973"/>
            <a:ext cx="4426473" cy="307893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0" name="Shape 200"/>
        <p:cNvGrpSpPr/>
        <p:nvPr/>
      </p:nvGrpSpPr>
      <p:grpSpPr>
        <a:xfrm>
          <a:off x="0" y="0"/>
          <a:ext cx="0" cy="0"/>
          <a:chOff x="0" y="0"/>
          <a:chExt cx="0" cy="0"/>
        </a:xfrm>
      </p:grpSpPr>
      <p:sp>
        <p:nvSpPr>
          <p:cNvPr id="201" name="Google Shape;201;p28"/>
          <p:cNvSpPr txBox="1"/>
          <p:nvPr>
            <p:ph type="title"/>
          </p:nvPr>
        </p:nvSpPr>
        <p:spPr>
          <a:xfrm>
            <a:off x="311725" y="500925"/>
            <a:ext cx="8520600" cy="623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lt1"/>
              </a:buClr>
              <a:buSzPts val="2800"/>
              <a:buFont typeface="Merriweather"/>
              <a:buNone/>
            </a:pPr>
            <a:r>
              <a:rPr b="0" i="0" lang="en" sz="2800" u="none" cap="none" strike="noStrike">
                <a:solidFill>
                  <a:schemeClr val="lt1"/>
                </a:solidFill>
                <a:latin typeface="Merriweather"/>
                <a:ea typeface="Merriweather"/>
                <a:cs typeface="Merriweather"/>
                <a:sym typeface="Merriweather"/>
              </a:rPr>
              <a:t>Careers in Academia</a:t>
            </a:r>
            <a:endParaRPr b="0" i="0" sz="2800" u="none" cap="none" strike="noStrike">
              <a:solidFill>
                <a:schemeClr val="lt1"/>
              </a:solidFill>
              <a:latin typeface="Merriweather"/>
              <a:ea typeface="Merriweather"/>
              <a:cs typeface="Merriweather"/>
              <a:sym typeface="Merriweather"/>
            </a:endParaRPr>
          </a:p>
        </p:txBody>
      </p:sp>
      <p:pic>
        <p:nvPicPr>
          <p:cNvPr id="202" name="Google Shape;202;p28"/>
          <p:cNvPicPr preferRelativeResize="0"/>
          <p:nvPr/>
        </p:nvPicPr>
        <p:blipFill rotWithShape="1">
          <a:blip r:embed="rId3">
            <a:alphaModFix/>
          </a:blip>
          <a:srcRect b="0" l="0" r="0" t="0"/>
          <a:stretch/>
        </p:blipFill>
        <p:spPr>
          <a:xfrm>
            <a:off x="595260" y="1458881"/>
            <a:ext cx="3434564" cy="2730348"/>
          </a:xfrm>
          <a:prstGeom prst="rect">
            <a:avLst/>
          </a:prstGeom>
          <a:noFill/>
          <a:ln>
            <a:noFill/>
          </a:ln>
        </p:spPr>
      </p:pic>
      <p:pic>
        <p:nvPicPr>
          <p:cNvPr id="203" name="Google Shape;203;p28"/>
          <p:cNvPicPr preferRelativeResize="0"/>
          <p:nvPr/>
        </p:nvPicPr>
        <p:blipFill rotWithShape="1">
          <a:blip r:embed="rId4">
            <a:alphaModFix/>
          </a:blip>
          <a:srcRect b="0" l="0" r="0" t="0"/>
          <a:stretch/>
        </p:blipFill>
        <p:spPr>
          <a:xfrm>
            <a:off x="4919330" y="1458881"/>
            <a:ext cx="3671777" cy="275383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7" name="Shape 207"/>
        <p:cNvGrpSpPr/>
        <p:nvPr/>
      </p:nvGrpSpPr>
      <p:grpSpPr>
        <a:xfrm>
          <a:off x="0" y="0"/>
          <a:ext cx="0" cy="0"/>
          <a:chOff x="0" y="0"/>
          <a:chExt cx="0" cy="0"/>
        </a:xfrm>
      </p:grpSpPr>
      <p:sp>
        <p:nvSpPr>
          <p:cNvPr id="208" name="Google Shape;208;p29"/>
          <p:cNvSpPr txBox="1"/>
          <p:nvPr>
            <p:ph type="title"/>
          </p:nvPr>
        </p:nvSpPr>
        <p:spPr>
          <a:xfrm>
            <a:off x="311725" y="500925"/>
            <a:ext cx="8520600" cy="623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lt1"/>
              </a:buClr>
              <a:buSzPts val="2800"/>
              <a:buFont typeface="Merriweather"/>
              <a:buNone/>
            </a:pPr>
            <a:r>
              <a:rPr b="0" i="0" lang="en" sz="2800" u="none" cap="none" strike="noStrike">
                <a:solidFill>
                  <a:schemeClr val="lt1"/>
                </a:solidFill>
                <a:latin typeface="Merriweather"/>
                <a:ea typeface="Merriweather"/>
                <a:cs typeface="Merriweather"/>
                <a:sym typeface="Merriweather"/>
              </a:rPr>
              <a:t>Non-Academic careers</a:t>
            </a:r>
            <a:endParaRPr b="0" i="0" sz="2800" u="none" cap="none" strike="noStrike">
              <a:solidFill>
                <a:schemeClr val="lt1"/>
              </a:solidFill>
              <a:latin typeface="Merriweather"/>
              <a:ea typeface="Merriweather"/>
              <a:cs typeface="Merriweather"/>
              <a:sym typeface="Merriweather"/>
            </a:endParaRPr>
          </a:p>
        </p:txBody>
      </p:sp>
      <p:pic>
        <p:nvPicPr>
          <p:cNvPr id="209" name="Google Shape;209;p29"/>
          <p:cNvPicPr preferRelativeResize="0"/>
          <p:nvPr/>
        </p:nvPicPr>
        <p:blipFill rotWithShape="1">
          <a:blip r:embed="rId3">
            <a:alphaModFix/>
          </a:blip>
          <a:srcRect b="0" l="0" r="0" t="0"/>
          <a:stretch/>
        </p:blipFill>
        <p:spPr>
          <a:xfrm>
            <a:off x="69934" y="1325672"/>
            <a:ext cx="3530958" cy="2969882"/>
          </a:xfrm>
          <a:prstGeom prst="rect">
            <a:avLst/>
          </a:prstGeom>
          <a:noFill/>
          <a:ln>
            <a:noFill/>
          </a:ln>
        </p:spPr>
      </p:pic>
      <p:pic>
        <p:nvPicPr>
          <p:cNvPr id="210" name="Google Shape;210;p29"/>
          <p:cNvPicPr preferRelativeResize="0"/>
          <p:nvPr/>
        </p:nvPicPr>
        <p:blipFill rotWithShape="1">
          <a:blip r:embed="rId4">
            <a:alphaModFix/>
          </a:blip>
          <a:srcRect b="0" l="0" r="0" t="0"/>
          <a:stretch/>
        </p:blipFill>
        <p:spPr>
          <a:xfrm>
            <a:off x="3638597" y="1710189"/>
            <a:ext cx="1713124" cy="2200847"/>
          </a:xfrm>
          <a:prstGeom prst="rect">
            <a:avLst/>
          </a:prstGeom>
          <a:noFill/>
          <a:ln>
            <a:noFill/>
          </a:ln>
        </p:spPr>
      </p:pic>
      <p:pic>
        <p:nvPicPr>
          <p:cNvPr id="211" name="Google Shape;211;p29"/>
          <p:cNvPicPr preferRelativeResize="0"/>
          <p:nvPr/>
        </p:nvPicPr>
        <p:blipFill rotWithShape="1">
          <a:blip r:embed="rId5">
            <a:alphaModFix/>
          </a:blip>
          <a:srcRect b="7528" l="3262" r="3362" t="11025"/>
          <a:stretch/>
        </p:blipFill>
        <p:spPr>
          <a:xfrm>
            <a:off x="5351721" y="1325672"/>
            <a:ext cx="3742660" cy="2969882"/>
          </a:xfrm>
          <a:prstGeom prst="rect">
            <a:avLst/>
          </a:prstGeom>
          <a:noFill/>
          <a:ln>
            <a:noFill/>
          </a:ln>
        </p:spPr>
      </p:pic>
      <p:sp>
        <p:nvSpPr>
          <p:cNvPr id="212" name="Google Shape;212;p29"/>
          <p:cNvSpPr/>
          <p:nvPr/>
        </p:nvSpPr>
        <p:spPr>
          <a:xfrm>
            <a:off x="6872176" y="4589502"/>
            <a:ext cx="1665768" cy="553998"/>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 sz="1000" u="none" cap="none" strike="noStrike">
                <a:solidFill>
                  <a:srgbClr val="000000"/>
                </a:solidFill>
                <a:latin typeface="Arial"/>
                <a:ea typeface="Arial"/>
                <a:cs typeface="Arial"/>
                <a:sym typeface="Arial"/>
              </a:rPr>
              <a:t>Cheekyscientist.com</a:t>
            </a:r>
            <a:endParaRPr/>
          </a:p>
          <a:p>
            <a:pPr indent="0" lvl="0" marL="0" marR="0" rtl="0" algn="l">
              <a:lnSpc>
                <a:spcPct val="100000"/>
              </a:lnSpc>
              <a:spcBef>
                <a:spcPts val="0"/>
              </a:spcBef>
              <a:spcAft>
                <a:spcPts val="0"/>
              </a:spcAft>
              <a:buNone/>
            </a:pPr>
            <a:r>
              <a:rPr b="0" i="0" lang="en" sz="1000" u="none" cap="none" strike="noStrike">
                <a:solidFill>
                  <a:srgbClr val="000000"/>
                </a:solidFill>
                <a:latin typeface="Arial"/>
                <a:ea typeface="Arial"/>
                <a:cs typeface="Arial"/>
                <a:sym typeface="Arial"/>
              </a:rPr>
              <a:t>Indeed.com</a:t>
            </a:r>
            <a:endParaRPr/>
          </a:p>
          <a:p>
            <a:pPr indent="0" lvl="0" marL="0" marR="0" rtl="0" algn="l">
              <a:lnSpc>
                <a:spcPct val="100000"/>
              </a:lnSpc>
              <a:spcBef>
                <a:spcPts val="0"/>
              </a:spcBef>
              <a:spcAft>
                <a:spcPts val="0"/>
              </a:spcAft>
              <a:buNone/>
            </a:pPr>
            <a:r>
              <a:rPr b="0" i="0" lang="en" sz="1000" u="none" cap="none" strike="noStrike">
                <a:solidFill>
                  <a:srgbClr val="000000"/>
                </a:solidFill>
                <a:latin typeface="Arial"/>
                <a:ea typeface="Arial"/>
                <a:cs typeface="Arial"/>
                <a:sym typeface="Arial"/>
              </a:rPr>
              <a:t>Careerbuilder.com</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6" name="Shape 216"/>
        <p:cNvGrpSpPr/>
        <p:nvPr/>
      </p:nvGrpSpPr>
      <p:grpSpPr>
        <a:xfrm>
          <a:off x="0" y="0"/>
          <a:ext cx="0" cy="0"/>
          <a:chOff x="0" y="0"/>
          <a:chExt cx="0" cy="0"/>
        </a:xfrm>
      </p:grpSpPr>
      <p:sp>
        <p:nvSpPr>
          <p:cNvPr id="217" name="Google Shape;217;p30"/>
          <p:cNvSpPr txBox="1"/>
          <p:nvPr>
            <p:ph type="title"/>
          </p:nvPr>
        </p:nvSpPr>
        <p:spPr>
          <a:xfrm>
            <a:off x="311725" y="500925"/>
            <a:ext cx="8520600" cy="623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lt1"/>
              </a:buClr>
              <a:buSzPts val="2800"/>
              <a:buFont typeface="Merriweather"/>
              <a:buNone/>
            </a:pPr>
            <a:r>
              <a:rPr b="0" i="0" lang="en" sz="2800" u="none" cap="none" strike="noStrike">
                <a:solidFill>
                  <a:schemeClr val="lt1"/>
                </a:solidFill>
                <a:latin typeface="Merriweather"/>
                <a:ea typeface="Merriweather"/>
                <a:cs typeface="Merriweather"/>
                <a:sym typeface="Merriweather"/>
              </a:rPr>
              <a:t>Summary: Career-related resources</a:t>
            </a:r>
            <a:endParaRPr/>
          </a:p>
        </p:txBody>
      </p:sp>
      <p:sp>
        <p:nvSpPr>
          <p:cNvPr id="218" name="Google Shape;218;p30"/>
          <p:cNvSpPr txBox="1"/>
          <p:nvPr/>
        </p:nvSpPr>
        <p:spPr>
          <a:xfrm>
            <a:off x="368594" y="1521650"/>
            <a:ext cx="8775405" cy="3241736"/>
          </a:xfrm>
          <a:prstGeom prst="rect">
            <a:avLst/>
          </a:prstGeom>
          <a:noFill/>
          <a:ln>
            <a:noFill/>
          </a:ln>
        </p:spPr>
        <p:txBody>
          <a:bodyPr anchorCtr="0" anchor="t" bIns="91425" lIns="91425" spcFirstLastPara="1" rIns="91425" wrap="square" tIns="91425">
            <a:noAutofit/>
          </a:bodyPr>
          <a:lstStyle/>
          <a:p>
            <a:pPr indent="-285750" lvl="0" marL="285750" marR="0" rtl="0" algn="l">
              <a:lnSpc>
                <a:spcPct val="100000"/>
              </a:lnSpc>
              <a:spcBef>
                <a:spcPts val="0"/>
              </a:spcBef>
              <a:spcAft>
                <a:spcPts val="0"/>
              </a:spcAft>
              <a:buClr>
                <a:srgbClr val="000000"/>
              </a:buClr>
              <a:buSzPts val="1400"/>
              <a:buFont typeface="Noto Sans Symbols"/>
              <a:buChar char="❑"/>
            </a:pPr>
            <a:r>
              <a:rPr b="0" i="0" lang="en" sz="1400" u="none" cap="none" strike="noStrike">
                <a:solidFill>
                  <a:srgbClr val="000000"/>
                </a:solidFill>
                <a:latin typeface="Arial"/>
                <a:ea typeface="Arial"/>
                <a:cs typeface="Arial"/>
                <a:sym typeface="Arial"/>
              </a:rPr>
              <a:t>It is important to examine trends and understand the shifts in market for research (and also for your specific areas of focus).</a:t>
            </a:r>
            <a:endParaRPr/>
          </a:p>
          <a:p>
            <a:pPr indent="-285750" lvl="0" marL="285750" marR="0" rtl="0" algn="l">
              <a:lnSpc>
                <a:spcPct val="100000"/>
              </a:lnSpc>
              <a:spcBef>
                <a:spcPts val="1600"/>
              </a:spcBef>
              <a:spcAft>
                <a:spcPts val="0"/>
              </a:spcAft>
              <a:buClr>
                <a:srgbClr val="000000"/>
              </a:buClr>
              <a:buSzPts val="1400"/>
              <a:buFont typeface="Noto Sans Symbols"/>
              <a:buChar char="❑"/>
            </a:pPr>
            <a:r>
              <a:rPr b="0" i="0" lang="en" sz="1400" u="none" cap="none" strike="noStrike">
                <a:solidFill>
                  <a:srgbClr val="000000"/>
                </a:solidFill>
                <a:latin typeface="Arial"/>
                <a:ea typeface="Arial"/>
                <a:cs typeface="Arial"/>
                <a:sym typeface="Arial"/>
              </a:rPr>
              <a:t>There are multiple online communities and resources available for networking and career development</a:t>
            </a:r>
            <a:endParaRPr/>
          </a:p>
          <a:p>
            <a:pPr indent="-285750" lvl="0" marL="285750" marR="0" rtl="0" algn="l">
              <a:lnSpc>
                <a:spcPct val="100000"/>
              </a:lnSpc>
              <a:spcBef>
                <a:spcPts val="1600"/>
              </a:spcBef>
              <a:spcAft>
                <a:spcPts val="0"/>
              </a:spcAft>
              <a:buClr>
                <a:srgbClr val="000000"/>
              </a:buClr>
              <a:buSzPts val="1400"/>
              <a:buFont typeface="Noto Sans Symbols"/>
              <a:buChar char="❑"/>
            </a:pPr>
            <a:r>
              <a:rPr b="0" i="0" lang="en" sz="1400" u="none" cap="none" strike="noStrike">
                <a:solidFill>
                  <a:srgbClr val="000000"/>
                </a:solidFill>
                <a:latin typeface="Arial"/>
                <a:ea typeface="Arial"/>
                <a:cs typeface="Arial"/>
                <a:sym typeface="Arial"/>
              </a:rPr>
              <a:t>It is important to leverage the opportunities offered by multiple professional organizations</a:t>
            </a:r>
            <a:endParaRPr/>
          </a:p>
          <a:p>
            <a:pPr indent="-285750" lvl="0" marL="285750" marR="0" rtl="0" algn="l">
              <a:lnSpc>
                <a:spcPct val="100000"/>
              </a:lnSpc>
              <a:spcBef>
                <a:spcPts val="1600"/>
              </a:spcBef>
              <a:spcAft>
                <a:spcPts val="0"/>
              </a:spcAft>
              <a:buClr>
                <a:srgbClr val="000000"/>
              </a:buClr>
              <a:buSzPts val="1400"/>
              <a:buFont typeface="Noto Sans Symbols"/>
              <a:buChar char="❑"/>
            </a:pPr>
            <a:r>
              <a:rPr b="0" i="0" lang="en" sz="1400" u="none" cap="none" strike="noStrike">
                <a:solidFill>
                  <a:srgbClr val="000000"/>
                </a:solidFill>
                <a:latin typeface="Arial"/>
                <a:ea typeface="Arial"/>
                <a:cs typeface="Arial"/>
                <a:sym typeface="Arial"/>
              </a:rPr>
              <a:t>Non-academic careers are widely available in Bioinformatics and computational sciences as are academic careers</a:t>
            </a:r>
            <a:endParaRPr/>
          </a:p>
          <a:p>
            <a:pPr indent="-285750" lvl="0" marL="285750" marR="0" rtl="0" algn="l">
              <a:lnSpc>
                <a:spcPct val="100000"/>
              </a:lnSpc>
              <a:spcBef>
                <a:spcPts val="1600"/>
              </a:spcBef>
              <a:spcAft>
                <a:spcPts val="1600"/>
              </a:spcAft>
              <a:buClr>
                <a:srgbClr val="000000"/>
              </a:buClr>
              <a:buSzPts val="1400"/>
              <a:buFont typeface="Noto Sans Symbols"/>
              <a:buChar char="❑"/>
            </a:pPr>
            <a:r>
              <a:rPr b="0" i="0" lang="en" sz="1400" u="none" cap="none" strike="noStrike">
                <a:solidFill>
                  <a:srgbClr val="000000"/>
                </a:solidFill>
                <a:latin typeface="Arial"/>
                <a:ea typeface="Arial"/>
                <a:cs typeface="Arial"/>
                <a:sym typeface="Arial"/>
              </a:rPr>
              <a:t>Considerations are important for identification of appropriate career resources for bachelors, masters and PhD level individuals</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2" name="Shape 222"/>
        <p:cNvGrpSpPr/>
        <p:nvPr/>
      </p:nvGrpSpPr>
      <p:grpSpPr>
        <a:xfrm>
          <a:off x="0" y="0"/>
          <a:ext cx="0" cy="0"/>
          <a:chOff x="0" y="0"/>
          <a:chExt cx="0" cy="0"/>
        </a:xfrm>
      </p:grpSpPr>
      <p:sp>
        <p:nvSpPr>
          <p:cNvPr id="223" name="Google Shape;223;p31"/>
          <p:cNvSpPr txBox="1"/>
          <p:nvPr>
            <p:ph type="title"/>
          </p:nvPr>
        </p:nvSpPr>
        <p:spPr>
          <a:xfrm>
            <a:off x="311675" y="798600"/>
            <a:ext cx="6247800" cy="35463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accent1"/>
              </a:buClr>
              <a:buSzPts val="3600"/>
              <a:buFont typeface="Merriweather"/>
              <a:buNone/>
            </a:pPr>
            <a:r>
              <a:rPr b="0" i="0" lang="en" sz="3600" u="none" cap="none" strike="noStrike">
                <a:solidFill>
                  <a:schemeClr val="accent1"/>
                </a:solidFill>
                <a:latin typeface="Merriweather"/>
                <a:ea typeface="Merriweather"/>
                <a:cs typeface="Merriweather"/>
                <a:sym typeface="Merriweather"/>
              </a:rPr>
              <a:t>Career Profiling</a:t>
            </a:r>
            <a:br>
              <a:rPr b="0" i="0" lang="en" sz="3600" u="none" cap="none" strike="noStrike">
                <a:solidFill>
                  <a:schemeClr val="accent1"/>
                </a:solidFill>
                <a:latin typeface="Merriweather"/>
                <a:ea typeface="Merriweather"/>
                <a:cs typeface="Merriweather"/>
                <a:sym typeface="Merriweather"/>
              </a:rPr>
            </a:br>
            <a:r>
              <a:rPr b="0" i="0" lang="en" sz="3600" u="none" cap="none" strike="noStrike">
                <a:solidFill>
                  <a:schemeClr val="accent1"/>
                </a:solidFill>
                <a:latin typeface="Merriweather"/>
                <a:ea typeface="Merriweather"/>
                <a:cs typeface="Merriweather"/>
                <a:sym typeface="Merriweather"/>
              </a:rPr>
              <a:t>(videos and discussions)</a:t>
            </a:r>
            <a:endParaRPr b="0" i="0" sz="3600" u="none" cap="none" strike="noStrike">
              <a:solidFill>
                <a:schemeClr val="accent1"/>
              </a:solidFill>
              <a:latin typeface="Merriweather"/>
              <a:ea typeface="Merriweather"/>
              <a:cs typeface="Merriweather"/>
              <a:sym typeface="Merriweather"/>
            </a:endParaRPr>
          </a:p>
          <a:p>
            <a:pPr indent="0" lvl="0" marL="0" marR="0" rtl="0" algn="l">
              <a:lnSpc>
                <a:spcPct val="100000"/>
              </a:lnSpc>
              <a:spcBef>
                <a:spcPts val="0"/>
              </a:spcBef>
              <a:spcAft>
                <a:spcPts val="0"/>
              </a:spcAft>
              <a:buClr>
                <a:schemeClr val="accent1"/>
              </a:buClr>
              <a:buSzPts val="3600"/>
              <a:buFont typeface="Merriweather"/>
              <a:buNone/>
            </a:pPr>
            <a:r>
              <a:t/>
            </a:r>
            <a:endParaRPr b="0" i="0" sz="3600" u="none" cap="none" strike="noStrike">
              <a:solidFill>
                <a:schemeClr val="accent1"/>
              </a:solidFill>
              <a:latin typeface="Merriweather"/>
              <a:ea typeface="Merriweather"/>
              <a:cs typeface="Merriweather"/>
              <a:sym typeface="Merriweathe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 name="Shape 70"/>
        <p:cNvGrpSpPr/>
        <p:nvPr/>
      </p:nvGrpSpPr>
      <p:grpSpPr>
        <a:xfrm>
          <a:off x="0" y="0"/>
          <a:ext cx="0" cy="0"/>
          <a:chOff x="0" y="0"/>
          <a:chExt cx="0" cy="0"/>
        </a:xfrm>
      </p:grpSpPr>
      <p:sp>
        <p:nvSpPr>
          <p:cNvPr id="71" name="Google Shape;71;p14"/>
          <p:cNvSpPr txBox="1"/>
          <p:nvPr>
            <p:ph type="title"/>
          </p:nvPr>
        </p:nvSpPr>
        <p:spPr>
          <a:xfrm>
            <a:off x="311300" y="500925"/>
            <a:ext cx="3704400" cy="2049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lt1"/>
              </a:buClr>
              <a:buSzPts val="2800"/>
              <a:buFont typeface="Merriweather"/>
              <a:buNone/>
            </a:pPr>
            <a:r>
              <a:rPr b="0" i="0" lang="en" sz="2800" u="none" cap="none" strike="noStrike">
                <a:solidFill>
                  <a:schemeClr val="lt1"/>
                </a:solidFill>
                <a:latin typeface="Merriweather"/>
                <a:ea typeface="Merriweather"/>
                <a:cs typeface="Merriweather"/>
                <a:sym typeface="Merriweather"/>
              </a:rPr>
              <a:t>Goals and Objectives for the workshop</a:t>
            </a:r>
            <a:endParaRPr b="0" i="0" sz="2800" u="none" cap="none" strike="noStrike">
              <a:solidFill>
                <a:schemeClr val="lt1"/>
              </a:solidFill>
              <a:latin typeface="Merriweather"/>
              <a:ea typeface="Merriweather"/>
              <a:cs typeface="Merriweather"/>
              <a:sym typeface="Merriweather"/>
            </a:endParaRPr>
          </a:p>
        </p:txBody>
      </p:sp>
      <p:sp>
        <p:nvSpPr>
          <p:cNvPr id="72" name="Google Shape;72;p14"/>
          <p:cNvSpPr txBox="1"/>
          <p:nvPr>
            <p:ph idx="2" type="body"/>
          </p:nvPr>
        </p:nvSpPr>
        <p:spPr>
          <a:xfrm>
            <a:off x="4879025" y="500925"/>
            <a:ext cx="3954000" cy="4111500"/>
          </a:xfrm>
          <a:prstGeom prst="rect">
            <a:avLst/>
          </a:prstGeom>
          <a:noFill/>
          <a:ln>
            <a:noFill/>
          </a:ln>
        </p:spPr>
        <p:txBody>
          <a:bodyPr anchorCtr="0" anchor="t" bIns="91425" lIns="91425" spcFirstLastPara="1" rIns="91425" wrap="square" tIns="91425">
            <a:noAutofit/>
          </a:bodyPr>
          <a:lstStyle/>
          <a:p>
            <a:pPr indent="0" lvl="0" marL="0" marR="0" rtl="0" algn="just">
              <a:lnSpc>
                <a:spcPct val="115000"/>
              </a:lnSpc>
              <a:spcBef>
                <a:spcPts val="0"/>
              </a:spcBef>
              <a:spcAft>
                <a:spcPts val="0"/>
              </a:spcAft>
              <a:buClr>
                <a:schemeClr val="dk2"/>
              </a:buClr>
              <a:buSzPts val="1300"/>
              <a:buFont typeface="Roboto"/>
              <a:buNone/>
            </a:pPr>
            <a:r>
              <a:rPr b="0" i="0" lang="en" sz="1600" u="none" cap="none" strike="noStrike">
                <a:solidFill>
                  <a:srgbClr val="000000"/>
                </a:solidFill>
                <a:latin typeface="Arial"/>
                <a:ea typeface="Arial"/>
                <a:cs typeface="Arial"/>
                <a:sym typeface="Arial"/>
              </a:rPr>
              <a:t>1) To present trainees with a breadth of career-related resources</a:t>
            </a:r>
            <a:endParaRPr b="0" i="0" sz="1600" u="none" cap="none" strike="noStrike">
              <a:solidFill>
                <a:srgbClr val="000000"/>
              </a:solidFill>
              <a:latin typeface="Arial"/>
              <a:ea typeface="Arial"/>
              <a:cs typeface="Arial"/>
              <a:sym typeface="Arial"/>
            </a:endParaRPr>
          </a:p>
          <a:p>
            <a:pPr indent="0" lvl="0" marL="0" marR="0" rtl="0" algn="just">
              <a:lnSpc>
                <a:spcPct val="115000"/>
              </a:lnSpc>
              <a:spcBef>
                <a:spcPts val="1200"/>
              </a:spcBef>
              <a:spcAft>
                <a:spcPts val="0"/>
              </a:spcAft>
              <a:buClr>
                <a:schemeClr val="dk2"/>
              </a:buClr>
              <a:buSzPts val="1300"/>
              <a:buFont typeface="Roboto"/>
              <a:buNone/>
            </a:pPr>
            <a:r>
              <a:rPr b="0" i="0" lang="en" sz="1600" u="none" cap="none" strike="noStrike">
                <a:solidFill>
                  <a:srgbClr val="000000"/>
                </a:solidFill>
                <a:latin typeface="Arial"/>
                <a:ea typeface="Arial"/>
                <a:cs typeface="Arial"/>
                <a:sym typeface="Arial"/>
              </a:rPr>
              <a:t>2) To provide a framework for career trajectory and planning activities</a:t>
            </a:r>
            <a:endParaRPr b="0" i="0" sz="1600" u="none" cap="none" strike="noStrike">
              <a:solidFill>
                <a:srgbClr val="000000"/>
              </a:solidFill>
              <a:latin typeface="Arial"/>
              <a:ea typeface="Arial"/>
              <a:cs typeface="Arial"/>
              <a:sym typeface="Arial"/>
            </a:endParaRPr>
          </a:p>
          <a:p>
            <a:pPr indent="0" lvl="0" marL="0" marR="0" rtl="0" algn="just">
              <a:lnSpc>
                <a:spcPct val="115000"/>
              </a:lnSpc>
              <a:spcBef>
                <a:spcPts val="1200"/>
              </a:spcBef>
              <a:spcAft>
                <a:spcPts val="0"/>
              </a:spcAft>
              <a:buClr>
                <a:schemeClr val="dk2"/>
              </a:buClr>
              <a:buSzPts val="1300"/>
              <a:buFont typeface="Roboto"/>
              <a:buNone/>
            </a:pPr>
            <a:r>
              <a:rPr b="0" i="0" lang="en" sz="1600" u="none" cap="none" strike="noStrike">
                <a:solidFill>
                  <a:srgbClr val="000000"/>
                </a:solidFill>
                <a:latin typeface="Arial"/>
                <a:ea typeface="Arial"/>
                <a:cs typeface="Arial"/>
                <a:sym typeface="Arial"/>
              </a:rPr>
              <a:t>3) To complete career exploratory tasks using media and live discussions</a:t>
            </a:r>
            <a:endParaRPr b="0" i="0" sz="1600" u="none" cap="none" strike="noStrike">
              <a:solidFill>
                <a:srgbClr val="000000"/>
              </a:solidFill>
              <a:latin typeface="Arial"/>
              <a:ea typeface="Arial"/>
              <a:cs typeface="Arial"/>
              <a:sym typeface="Arial"/>
            </a:endParaRPr>
          </a:p>
          <a:p>
            <a:pPr indent="0" lvl="0" marL="0" marR="0" rtl="0" algn="l">
              <a:lnSpc>
                <a:spcPct val="115000"/>
              </a:lnSpc>
              <a:spcBef>
                <a:spcPts val="1200"/>
              </a:spcBef>
              <a:spcAft>
                <a:spcPts val="1600"/>
              </a:spcAft>
              <a:buClr>
                <a:schemeClr val="dk2"/>
              </a:buClr>
              <a:buSzPts val="1300"/>
              <a:buFont typeface="Roboto"/>
              <a:buNone/>
            </a:pPr>
            <a:r>
              <a:rPr b="0" i="0" lang="en" sz="1600" u="none" cap="none" strike="noStrike">
                <a:solidFill>
                  <a:srgbClr val="000000"/>
                </a:solidFill>
                <a:latin typeface="Arial"/>
                <a:ea typeface="Arial"/>
                <a:cs typeface="Arial"/>
                <a:sym typeface="Arial"/>
              </a:rPr>
              <a:t>4) To assist trainees in creating an individualized career development plan (IDP)</a:t>
            </a:r>
            <a:endParaRPr b="0" i="0" sz="1600" u="none" cap="none" strike="noStrike">
              <a:solidFill>
                <a:schemeClr val="dk2"/>
              </a:solidFill>
              <a:latin typeface="Roboto"/>
              <a:ea typeface="Roboto"/>
              <a:cs typeface="Roboto"/>
              <a:sym typeface="Roboto"/>
            </a:endParaRPr>
          </a:p>
        </p:txBody>
      </p:sp>
      <p:pic>
        <p:nvPicPr>
          <p:cNvPr id="73" name="Google Shape;73;p14"/>
          <p:cNvPicPr preferRelativeResize="0"/>
          <p:nvPr/>
        </p:nvPicPr>
        <p:blipFill rotWithShape="1">
          <a:blip r:embed="rId3">
            <a:alphaModFix/>
          </a:blip>
          <a:srcRect b="0" l="0" r="0" t="0"/>
          <a:stretch/>
        </p:blipFill>
        <p:spPr>
          <a:xfrm>
            <a:off x="564855" y="2361535"/>
            <a:ext cx="3619500" cy="241935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7" name="Shape 227"/>
        <p:cNvGrpSpPr/>
        <p:nvPr/>
      </p:nvGrpSpPr>
      <p:grpSpPr>
        <a:xfrm>
          <a:off x="0" y="0"/>
          <a:ext cx="0" cy="0"/>
          <a:chOff x="0" y="0"/>
          <a:chExt cx="0" cy="0"/>
        </a:xfrm>
      </p:grpSpPr>
      <p:sp>
        <p:nvSpPr>
          <p:cNvPr id="228" name="Google Shape;228;p32"/>
          <p:cNvSpPr txBox="1"/>
          <p:nvPr>
            <p:ph type="title"/>
          </p:nvPr>
        </p:nvSpPr>
        <p:spPr>
          <a:xfrm>
            <a:off x="368432" y="224479"/>
            <a:ext cx="8520600" cy="623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lt1"/>
              </a:buClr>
              <a:buSzPts val="2800"/>
              <a:buFont typeface="Merriweather"/>
              <a:buNone/>
            </a:pPr>
            <a:r>
              <a:rPr b="0" i="0" lang="en" sz="2800" u="none" cap="none" strike="noStrike">
                <a:solidFill>
                  <a:schemeClr val="lt1"/>
                </a:solidFill>
                <a:latin typeface="Merriweather"/>
                <a:ea typeface="Merriweather"/>
                <a:cs typeface="Merriweather"/>
                <a:sym typeface="Merriweather"/>
              </a:rPr>
              <a:t>Career profile:</a:t>
            </a:r>
            <a:br>
              <a:rPr b="0" i="0" lang="en" sz="2800" u="none" cap="none" strike="noStrike">
                <a:solidFill>
                  <a:schemeClr val="lt1"/>
                </a:solidFill>
                <a:latin typeface="Merriweather"/>
                <a:ea typeface="Merriweather"/>
                <a:cs typeface="Merriweather"/>
                <a:sym typeface="Merriweather"/>
              </a:rPr>
            </a:br>
            <a:r>
              <a:rPr b="0" i="0" lang="en" sz="2800" u="none" cap="none" strike="noStrike">
                <a:solidFill>
                  <a:schemeClr val="lt1"/>
                </a:solidFill>
                <a:latin typeface="Merriweather"/>
                <a:ea typeface="Merriweather"/>
                <a:cs typeface="Merriweather"/>
                <a:sym typeface="Merriweather"/>
              </a:rPr>
              <a:t>Software Developer</a:t>
            </a:r>
            <a:endParaRPr b="0" i="0" sz="2800" u="none" cap="none" strike="noStrike">
              <a:solidFill>
                <a:schemeClr val="lt1"/>
              </a:solidFill>
              <a:latin typeface="Merriweather"/>
              <a:ea typeface="Merriweather"/>
              <a:cs typeface="Merriweather"/>
              <a:sym typeface="Merriweather"/>
            </a:endParaRPr>
          </a:p>
        </p:txBody>
      </p:sp>
      <p:pic>
        <p:nvPicPr>
          <p:cNvPr id="229" name="Google Shape;229;p32"/>
          <p:cNvPicPr preferRelativeResize="0"/>
          <p:nvPr/>
        </p:nvPicPr>
        <p:blipFill rotWithShape="1">
          <a:blip r:embed="rId3">
            <a:alphaModFix/>
          </a:blip>
          <a:srcRect b="0" l="0" r="0" t="0"/>
          <a:stretch/>
        </p:blipFill>
        <p:spPr>
          <a:xfrm>
            <a:off x="6287386" y="1287425"/>
            <a:ext cx="2664607" cy="3792280"/>
          </a:xfrm>
          <a:prstGeom prst="rect">
            <a:avLst/>
          </a:prstGeom>
          <a:noFill/>
          <a:ln>
            <a:noFill/>
          </a:ln>
        </p:spPr>
      </p:pic>
      <p:sp>
        <p:nvSpPr>
          <p:cNvPr id="230" name="Google Shape;230;p32"/>
          <p:cNvSpPr/>
          <p:nvPr/>
        </p:nvSpPr>
        <p:spPr>
          <a:xfrm>
            <a:off x="97384" y="4448493"/>
            <a:ext cx="4572000" cy="40011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 sz="1000" u="none" cap="none" strike="noStrike">
                <a:solidFill>
                  <a:schemeClr val="dk1"/>
                </a:solidFill>
                <a:latin typeface="Arial"/>
                <a:ea typeface="Arial"/>
                <a:cs typeface="Arial"/>
                <a:sym typeface="Arial"/>
              </a:rPr>
              <a:t>https://www.youtube.com/watch?v=zMZTSw25pf0</a:t>
            </a:r>
            <a:endParaRPr/>
          </a:p>
          <a:p>
            <a:pPr indent="0" lvl="0" marL="0" marR="0" rtl="0" algn="l">
              <a:lnSpc>
                <a:spcPct val="100000"/>
              </a:lnSpc>
              <a:spcBef>
                <a:spcPts val="0"/>
              </a:spcBef>
              <a:spcAft>
                <a:spcPts val="0"/>
              </a:spcAft>
              <a:buNone/>
            </a:pPr>
            <a:r>
              <a:rPr b="0" i="0" lang="en" sz="1000" u="none" cap="none" strike="noStrike">
                <a:solidFill>
                  <a:schemeClr val="dk1"/>
                </a:solidFill>
                <a:latin typeface="Arial"/>
                <a:ea typeface="Arial"/>
                <a:cs typeface="Arial"/>
                <a:sym typeface="Arial"/>
              </a:rPr>
              <a:t>https://www.youtube.com/watch?v=gRuAn73yNQM</a:t>
            </a:r>
            <a:endParaRPr/>
          </a:p>
        </p:txBody>
      </p:sp>
      <p:pic>
        <p:nvPicPr>
          <p:cNvPr id="231" name="Google Shape;231;p32"/>
          <p:cNvPicPr preferRelativeResize="0"/>
          <p:nvPr/>
        </p:nvPicPr>
        <p:blipFill rotWithShape="1">
          <a:blip r:embed="rId4">
            <a:alphaModFix/>
          </a:blip>
          <a:srcRect b="26133" l="52692" r="11119" t="24254"/>
          <a:stretch/>
        </p:blipFill>
        <p:spPr>
          <a:xfrm>
            <a:off x="97384" y="1399323"/>
            <a:ext cx="2977116" cy="2945111"/>
          </a:xfrm>
          <a:prstGeom prst="rect">
            <a:avLst/>
          </a:prstGeom>
          <a:noFill/>
          <a:ln>
            <a:noFill/>
          </a:ln>
        </p:spPr>
      </p:pic>
      <p:sp>
        <p:nvSpPr>
          <p:cNvPr id="232" name="Google Shape;232;p32"/>
          <p:cNvSpPr/>
          <p:nvPr/>
        </p:nvSpPr>
        <p:spPr>
          <a:xfrm>
            <a:off x="3638107" y="4148227"/>
            <a:ext cx="2222205" cy="78483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 sz="900" u="none" cap="none" strike="noStrike">
                <a:solidFill>
                  <a:srgbClr val="000000"/>
                </a:solidFill>
                <a:latin typeface="Arial"/>
                <a:ea typeface="Arial"/>
                <a:cs typeface="Arial"/>
                <a:sym typeface="Arial"/>
              </a:rPr>
              <a:t>https://www.careeronestop.org/toolkit/careers/occupations/occupation-profile.aspx?keyword=Software%20Developers,%20Applications&amp;onetcode=15113200&amp;location=&amp;lang=en</a:t>
            </a:r>
            <a:endParaRPr/>
          </a:p>
        </p:txBody>
      </p:sp>
      <p:pic>
        <p:nvPicPr>
          <p:cNvPr id="233" name="Google Shape;233;p32"/>
          <p:cNvPicPr preferRelativeResize="0"/>
          <p:nvPr/>
        </p:nvPicPr>
        <p:blipFill rotWithShape="1">
          <a:blip r:embed="rId5">
            <a:alphaModFix/>
          </a:blip>
          <a:srcRect b="1558" l="14001" r="48210" t="52230"/>
          <a:stretch/>
        </p:blipFill>
        <p:spPr>
          <a:xfrm>
            <a:off x="3345710" y="1486344"/>
            <a:ext cx="2693583" cy="237681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7" name="Shape 237"/>
        <p:cNvGrpSpPr/>
        <p:nvPr/>
      </p:nvGrpSpPr>
      <p:grpSpPr>
        <a:xfrm>
          <a:off x="0" y="0"/>
          <a:ext cx="0" cy="0"/>
          <a:chOff x="0" y="0"/>
          <a:chExt cx="0" cy="0"/>
        </a:xfrm>
      </p:grpSpPr>
      <p:sp>
        <p:nvSpPr>
          <p:cNvPr id="238" name="Google Shape;238;p33"/>
          <p:cNvSpPr txBox="1"/>
          <p:nvPr>
            <p:ph type="title"/>
          </p:nvPr>
        </p:nvSpPr>
        <p:spPr>
          <a:xfrm>
            <a:off x="354255" y="212561"/>
            <a:ext cx="8520600" cy="623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lt1"/>
              </a:buClr>
              <a:buSzPts val="2800"/>
              <a:buFont typeface="Merriweather"/>
              <a:buNone/>
            </a:pPr>
            <a:r>
              <a:rPr b="0" i="0" lang="en" sz="2800" u="none" cap="none" strike="noStrike">
                <a:solidFill>
                  <a:schemeClr val="lt1"/>
                </a:solidFill>
                <a:latin typeface="Merriweather"/>
                <a:ea typeface="Merriweather"/>
                <a:cs typeface="Merriweather"/>
                <a:sym typeface="Merriweather"/>
              </a:rPr>
              <a:t>Career profile:</a:t>
            </a:r>
            <a:br>
              <a:rPr b="0" i="0" lang="en" sz="2800" u="none" cap="none" strike="noStrike">
                <a:solidFill>
                  <a:schemeClr val="lt1"/>
                </a:solidFill>
                <a:latin typeface="Merriweather"/>
                <a:ea typeface="Merriweather"/>
                <a:cs typeface="Merriweather"/>
                <a:sym typeface="Merriweather"/>
              </a:rPr>
            </a:br>
            <a:r>
              <a:rPr b="0" i="0" lang="en" sz="2800" u="none" cap="none" strike="noStrike">
                <a:solidFill>
                  <a:schemeClr val="lt1"/>
                </a:solidFill>
                <a:latin typeface="Merriweather"/>
                <a:ea typeface="Merriweather"/>
                <a:cs typeface="Merriweather"/>
                <a:sym typeface="Merriweather"/>
              </a:rPr>
              <a:t>Project Manager</a:t>
            </a:r>
            <a:endParaRPr b="0" i="0" sz="2800" u="none" cap="none" strike="noStrike">
              <a:solidFill>
                <a:schemeClr val="lt1"/>
              </a:solidFill>
              <a:latin typeface="Merriweather"/>
              <a:ea typeface="Merriweather"/>
              <a:cs typeface="Merriweather"/>
              <a:sym typeface="Merriweather"/>
            </a:endParaRPr>
          </a:p>
        </p:txBody>
      </p:sp>
      <p:sp>
        <p:nvSpPr>
          <p:cNvPr id="239" name="Google Shape;239;p33"/>
          <p:cNvSpPr txBox="1"/>
          <p:nvPr>
            <p:ph idx="4294967295" type="body"/>
          </p:nvPr>
        </p:nvSpPr>
        <p:spPr>
          <a:xfrm>
            <a:off x="5091814" y="4661240"/>
            <a:ext cx="3166139" cy="365125"/>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2"/>
              </a:buClr>
              <a:buSzPts val="1300"/>
              <a:buFont typeface="Roboto"/>
              <a:buNone/>
            </a:pPr>
            <a:r>
              <a:rPr b="0" i="0" lang="en" sz="1000" u="none" cap="none" strike="noStrike">
                <a:solidFill>
                  <a:schemeClr val="dk2"/>
                </a:solidFill>
                <a:latin typeface="Roboto"/>
                <a:ea typeface="Roboto"/>
                <a:cs typeface="Roboto"/>
                <a:sym typeface="Roboto"/>
              </a:rPr>
              <a:t>https://www.youtube.com/watch?v=WngnAyhQ7bc</a:t>
            </a:r>
            <a:endParaRPr/>
          </a:p>
          <a:p>
            <a:pPr indent="0" lvl="0" marL="0" marR="0" rtl="0" algn="l">
              <a:lnSpc>
                <a:spcPct val="115000"/>
              </a:lnSpc>
              <a:spcBef>
                <a:spcPts val="0"/>
              </a:spcBef>
              <a:spcAft>
                <a:spcPts val="0"/>
              </a:spcAft>
              <a:buClr>
                <a:schemeClr val="dk2"/>
              </a:buClr>
              <a:buSzPts val="1300"/>
              <a:buFont typeface="Roboto"/>
              <a:buNone/>
            </a:pPr>
            <a:r>
              <a:rPr b="0" i="0" lang="en" sz="1000" u="none" cap="none" strike="noStrike">
                <a:solidFill>
                  <a:schemeClr val="dk2"/>
                </a:solidFill>
                <a:latin typeface="Roboto"/>
                <a:ea typeface="Roboto"/>
                <a:cs typeface="Roboto"/>
                <a:sym typeface="Roboto"/>
              </a:rPr>
              <a:t>https://www.youtube.com/watch?v=4CfUVG4VZoE</a:t>
            </a:r>
            <a:endParaRPr/>
          </a:p>
          <a:p>
            <a:pPr indent="0" lvl="0" marL="0" marR="0" rtl="0" algn="l">
              <a:lnSpc>
                <a:spcPct val="115000"/>
              </a:lnSpc>
              <a:spcBef>
                <a:spcPts val="0"/>
              </a:spcBef>
              <a:spcAft>
                <a:spcPts val="0"/>
              </a:spcAft>
              <a:buClr>
                <a:schemeClr val="dk2"/>
              </a:buClr>
              <a:buSzPts val="1300"/>
              <a:buFont typeface="Roboto"/>
              <a:buNone/>
            </a:pPr>
            <a:r>
              <a:t/>
            </a:r>
            <a:endParaRPr b="0" i="0" sz="1000" u="none" cap="none" strike="noStrike">
              <a:solidFill>
                <a:schemeClr val="dk2"/>
              </a:solidFill>
              <a:latin typeface="Roboto"/>
              <a:ea typeface="Roboto"/>
              <a:cs typeface="Roboto"/>
              <a:sym typeface="Roboto"/>
            </a:endParaRPr>
          </a:p>
          <a:p>
            <a:pPr indent="0" lvl="0" marL="0" marR="0" rtl="0" algn="l">
              <a:lnSpc>
                <a:spcPct val="115000"/>
              </a:lnSpc>
              <a:spcBef>
                <a:spcPts val="1600"/>
              </a:spcBef>
              <a:spcAft>
                <a:spcPts val="1600"/>
              </a:spcAft>
              <a:buClr>
                <a:schemeClr val="dk2"/>
              </a:buClr>
              <a:buSzPts val="1300"/>
              <a:buFont typeface="Roboto"/>
              <a:buNone/>
            </a:pPr>
            <a:r>
              <a:t/>
            </a:r>
            <a:endParaRPr b="0" i="0" sz="1300" u="none" cap="none" strike="noStrike">
              <a:solidFill>
                <a:schemeClr val="dk2"/>
              </a:solidFill>
              <a:latin typeface="Roboto"/>
              <a:ea typeface="Roboto"/>
              <a:cs typeface="Roboto"/>
              <a:sym typeface="Roboto"/>
            </a:endParaRPr>
          </a:p>
        </p:txBody>
      </p:sp>
      <p:pic>
        <p:nvPicPr>
          <p:cNvPr id="240" name="Google Shape;240;p33"/>
          <p:cNvPicPr preferRelativeResize="0"/>
          <p:nvPr/>
        </p:nvPicPr>
        <p:blipFill rotWithShape="1">
          <a:blip r:embed="rId3">
            <a:alphaModFix/>
          </a:blip>
          <a:srcRect b="6012" l="13407" r="48806" t="21085"/>
          <a:stretch/>
        </p:blipFill>
        <p:spPr>
          <a:xfrm>
            <a:off x="766326" y="1330757"/>
            <a:ext cx="2586474" cy="3600645"/>
          </a:xfrm>
          <a:prstGeom prst="rect">
            <a:avLst/>
          </a:prstGeom>
          <a:noFill/>
          <a:ln>
            <a:noFill/>
          </a:ln>
        </p:spPr>
      </p:pic>
      <p:pic>
        <p:nvPicPr>
          <p:cNvPr id="241" name="Google Shape;241;p33"/>
          <p:cNvPicPr preferRelativeResize="0"/>
          <p:nvPr/>
        </p:nvPicPr>
        <p:blipFill rotWithShape="1">
          <a:blip r:embed="rId4">
            <a:alphaModFix/>
          </a:blip>
          <a:srcRect b="12765" l="14798" r="48641" t="39273"/>
          <a:stretch/>
        </p:blipFill>
        <p:spPr>
          <a:xfrm>
            <a:off x="4615736" y="1330757"/>
            <a:ext cx="3572515" cy="3381766"/>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5" name="Shape 245"/>
        <p:cNvGrpSpPr/>
        <p:nvPr/>
      </p:nvGrpSpPr>
      <p:grpSpPr>
        <a:xfrm>
          <a:off x="0" y="0"/>
          <a:ext cx="0" cy="0"/>
          <a:chOff x="0" y="0"/>
          <a:chExt cx="0" cy="0"/>
        </a:xfrm>
      </p:grpSpPr>
      <p:sp>
        <p:nvSpPr>
          <p:cNvPr id="246" name="Google Shape;246;p34"/>
          <p:cNvSpPr txBox="1"/>
          <p:nvPr>
            <p:ph type="title"/>
          </p:nvPr>
        </p:nvSpPr>
        <p:spPr>
          <a:xfrm>
            <a:off x="354255" y="255181"/>
            <a:ext cx="8520600" cy="623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lt1"/>
              </a:buClr>
              <a:buSzPts val="2800"/>
              <a:buFont typeface="Merriweather"/>
              <a:buNone/>
            </a:pPr>
            <a:r>
              <a:rPr b="0" i="0" lang="en" sz="2800" u="none" cap="none" strike="noStrike">
                <a:solidFill>
                  <a:schemeClr val="lt1"/>
                </a:solidFill>
                <a:latin typeface="Merriweather"/>
                <a:ea typeface="Merriweather"/>
                <a:cs typeface="Merriweather"/>
                <a:sym typeface="Merriweather"/>
              </a:rPr>
              <a:t>Career profile:</a:t>
            </a:r>
            <a:br>
              <a:rPr b="0" i="0" lang="en" sz="2800" u="none" cap="none" strike="noStrike">
                <a:solidFill>
                  <a:schemeClr val="lt1"/>
                </a:solidFill>
                <a:latin typeface="Merriweather"/>
                <a:ea typeface="Merriweather"/>
                <a:cs typeface="Merriweather"/>
                <a:sym typeface="Merriweather"/>
              </a:rPr>
            </a:br>
            <a:r>
              <a:rPr b="0" i="0" lang="en" sz="2800" u="none" cap="none" strike="noStrike">
                <a:solidFill>
                  <a:schemeClr val="lt1"/>
                </a:solidFill>
                <a:latin typeface="Merriweather"/>
                <a:ea typeface="Merriweather"/>
                <a:cs typeface="Merriweather"/>
                <a:sym typeface="Merriweather"/>
              </a:rPr>
              <a:t>Instructor at teaching-intensive institution</a:t>
            </a:r>
            <a:endParaRPr b="0" i="0" sz="2800" u="none" cap="none" strike="noStrike">
              <a:solidFill>
                <a:schemeClr val="lt1"/>
              </a:solidFill>
              <a:latin typeface="Merriweather"/>
              <a:ea typeface="Merriweather"/>
              <a:cs typeface="Merriweather"/>
              <a:sym typeface="Merriweather"/>
            </a:endParaRPr>
          </a:p>
        </p:txBody>
      </p:sp>
      <p:pic>
        <p:nvPicPr>
          <p:cNvPr id="247" name="Google Shape;247;p34"/>
          <p:cNvPicPr preferRelativeResize="0"/>
          <p:nvPr/>
        </p:nvPicPr>
        <p:blipFill rotWithShape="1">
          <a:blip r:embed="rId3">
            <a:alphaModFix/>
          </a:blip>
          <a:srcRect b="6702" l="52387" r="10322" t="21636"/>
          <a:stretch/>
        </p:blipFill>
        <p:spPr>
          <a:xfrm>
            <a:off x="354255" y="1300716"/>
            <a:ext cx="2658141" cy="3685954"/>
          </a:xfrm>
          <a:prstGeom prst="rect">
            <a:avLst/>
          </a:prstGeom>
          <a:noFill/>
          <a:ln>
            <a:noFill/>
          </a:ln>
        </p:spPr>
      </p:pic>
      <p:pic>
        <p:nvPicPr>
          <p:cNvPr id="248" name="Google Shape;248;p34"/>
          <p:cNvPicPr preferRelativeResize="0"/>
          <p:nvPr/>
        </p:nvPicPr>
        <p:blipFill rotWithShape="1">
          <a:blip r:embed="rId4">
            <a:alphaModFix/>
          </a:blip>
          <a:srcRect b="33023" l="70567" r="11501" t="29338"/>
          <a:stretch/>
        </p:blipFill>
        <p:spPr>
          <a:xfrm>
            <a:off x="8106971" y="3926440"/>
            <a:ext cx="803539" cy="1217060"/>
          </a:xfrm>
          <a:prstGeom prst="rect">
            <a:avLst/>
          </a:prstGeom>
          <a:noFill/>
          <a:ln>
            <a:noFill/>
          </a:ln>
        </p:spPr>
      </p:pic>
      <p:pic>
        <p:nvPicPr>
          <p:cNvPr id="249" name="Google Shape;249;p34"/>
          <p:cNvPicPr preferRelativeResize="0"/>
          <p:nvPr/>
        </p:nvPicPr>
        <p:blipFill rotWithShape="1">
          <a:blip r:embed="rId5">
            <a:alphaModFix/>
          </a:blip>
          <a:srcRect b="14969" l="14300" r="48508" t="34453"/>
          <a:stretch/>
        </p:blipFill>
        <p:spPr>
          <a:xfrm>
            <a:off x="3335415" y="1316718"/>
            <a:ext cx="2558280" cy="2580923"/>
          </a:xfrm>
          <a:prstGeom prst="rect">
            <a:avLst/>
          </a:prstGeom>
          <a:noFill/>
          <a:ln>
            <a:noFill/>
          </a:ln>
        </p:spPr>
      </p:pic>
      <p:pic>
        <p:nvPicPr>
          <p:cNvPr id="250" name="Google Shape;250;p34"/>
          <p:cNvPicPr preferRelativeResize="0"/>
          <p:nvPr/>
        </p:nvPicPr>
        <p:blipFill rotWithShape="1">
          <a:blip r:embed="rId6">
            <a:alphaModFix/>
          </a:blip>
          <a:srcRect b="27786" l="14300" r="48707" t="21911"/>
          <a:stretch/>
        </p:blipFill>
        <p:spPr>
          <a:xfrm>
            <a:off x="6216714" y="1348724"/>
            <a:ext cx="2544726" cy="2548917"/>
          </a:xfrm>
          <a:prstGeom prst="rect">
            <a:avLst/>
          </a:prstGeom>
          <a:noFill/>
          <a:ln>
            <a:noFill/>
          </a:ln>
        </p:spPr>
      </p:pic>
      <p:sp>
        <p:nvSpPr>
          <p:cNvPr id="251" name="Google Shape;251;p34"/>
          <p:cNvSpPr/>
          <p:nvPr/>
        </p:nvSpPr>
        <p:spPr>
          <a:xfrm>
            <a:off x="4191563" y="4863559"/>
            <a:ext cx="3156633" cy="24622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 sz="1000" u="none" cap="none" strike="noStrike">
                <a:solidFill>
                  <a:srgbClr val="000000"/>
                </a:solidFill>
                <a:latin typeface="Arial"/>
                <a:ea typeface="Arial"/>
                <a:cs typeface="Arial"/>
                <a:sym typeface="Arial"/>
              </a:rPr>
              <a:t>https://www.youtube.com/watch?v=yCHQwKQ4M7w</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5" name="Shape 255"/>
        <p:cNvGrpSpPr/>
        <p:nvPr/>
      </p:nvGrpSpPr>
      <p:grpSpPr>
        <a:xfrm>
          <a:off x="0" y="0"/>
          <a:ext cx="0" cy="0"/>
          <a:chOff x="0" y="0"/>
          <a:chExt cx="0" cy="0"/>
        </a:xfrm>
      </p:grpSpPr>
      <p:sp>
        <p:nvSpPr>
          <p:cNvPr id="256" name="Google Shape;256;p35"/>
          <p:cNvSpPr txBox="1"/>
          <p:nvPr>
            <p:ph type="title"/>
          </p:nvPr>
        </p:nvSpPr>
        <p:spPr>
          <a:xfrm>
            <a:off x="311725" y="500925"/>
            <a:ext cx="8520600" cy="623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lt1"/>
              </a:buClr>
              <a:buSzPts val="2800"/>
              <a:buFont typeface="Merriweather"/>
              <a:buNone/>
            </a:pPr>
            <a:r>
              <a:rPr b="0" i="0" lang="en" sz="2800" u="none" cap="none" strike="noStrike">
                <a:solidFill>
                  <a:schemeClr val="lt1"/>
                </a:solidFill>
                <a:latin typeface="Merriweather"/>
                <a:ea typeface="Merriweather"/>
                <a:cs typeface="Merriweather"/>
                <a:sym typeface="Merriweather"/>
              </a:rPr>
              <a:t>Summary: Career profiling</a:t>
            </a:r>
            <a:endParaRPr/>
          </a:p>
        </p:txBody>
      </p:sp>
      <p:sp>
        <p:nvSpPr>
          <p:cNvPr id="257" name="Google Shape;257;p35"/>
          <p:cNvSpPr txBox="1"/>
          <p:nvPr/>
        </p:nvSpPr>
        <p:spPr>
          <a:xfrm>
            <a:off x="368594" y="1521650"/>
            <a:ext cx="8775405" cy="3241736"/>
          </a:xfrm>
          <a:prstGeom prst="rect">
            <a:avLst/>
          </a:prstGeom>
          <a:noFill/>
          <a:ln>
            <a:noFill/>
          </a:ln>
        </p:spPr>
        <p:txBody>
          <a:bodyPr anchorCtr="0" anchor="t" bIns="91425" lIns="91425" spcFirstLastPara="1" rIns="91425" wrap="square" tIns="91425">
            <a:noAutofit/>
          </a:bodyPr>
          <a:lstStyle/>
          <a:p>
            <a:pPr indent="-285750" lvl="0" marL="285750" marR="0" rtl="0" algn="l">
              <a:lnSpc>
                <a:spcPct val="100000"/>
              </a:lnSpc>
              <a:spcBef>
                <a:spcPts val="0"/>
              </a:spcBef>
              <a:spcAft>
                <a:spcPts val="0"/>
              </a:spcAft>
              <a:buClr>
                <a:srgbClr val="000000"/>
              </a:buClr>
              <a:buSzPts val="1400"/>
              <a:buFont typeface="Noto Sans Symbols"/>
              <a:buChar char="❑"/>
            </a:pPr>
            <a:r>
              <a:rPr b="0" i="0" lang="en" sz="1400" u="none" cap="none" strike="noStrike">
                <a:solidFill>
                  <a:srgbClr val="000000"/>
                </a:solidFill>
                <a:latin typeface="Arial"/>
                <a:ea typeface="Arial"/>
                <a:cs typeface="Arial"/>
                <a:sym typeface="Arial"/>
              </a:rPr>
              <a:t>A brief look at the following career profiles: Project manager, Software developer, and Instructor at teaching-intensive institution helped us understand some of the differences in day-to-day tasks involved in their positions.</a:t>
            </a:r>
            <a:endParaRPr/>
          </a:p>
          <a:p>
            <a:pPr indent="-285750" lvl="0" marL="285750" marR="0" rtl="0" algn="l">
              <a:lnSpc>
                <a:spcPct val="100000"/>
              </a:lnSpc>
              <a:spcBef>
                <a:spcPts val="1600"/>
              </a:spcBef>
              <a:spcAft>
                <a:spcPts val="0"/>
              </a:spcAft>
              <a:buClr>
                <a:srgbClr val="000000"/>
              </a:buClr>
              <a:buSzPts val="1400"/>
              <a:buFont typeface="Noto Sans Symbols"/>
              <a:buChar char="❑"/>
            </a:pPr>
            <a:r>
              <a:rPr b="0" i="0" lang="en" sz="1400" u="none" cap="none" strike="noStrike">
                <a:solidFill>
                  <a:srgbClr val="000000"/>
                </a:solidFill>
                <a:latin typeface="Arial"/>
                <a:ea typeface="Arial"/>
                <a:cs typeface="Arial"/>
                <a:sym typeface="Arial"/>
              </a:rPr>
              <a:t>Each career role has its own unique set of considerations that should be thoroughly assessed before one embarks on the given path.</a:t>
            </a:r>
            <a:endParaRPr/>
          </a:p>
          <a:p>
            <a:pPr indent="-285750" lvl="0" marL="285750" marR="0" rtl="0" algn="l">
              <a:lnSpc>
                <a:spcPct val="100000"/>
              </a:lnSpc>
              <a:spcBef>
                <a:spcPts val="1600"/>
              </a:spcBef>
              <a:spcAft>
                <a:spcPts val="1600"/>
              </a:spcAft>
              <a:buClr>
                <a:srgbClr val="000000"/>
              </a:buClr>
              <a:buSzPts val="1400"/>
              <a:buFont typeface="Noto Sans Symbols"/>
              <a:buChar char="❑"/>
            </a:pPr>
            <a:r>
              <a:rPr b="0" i="0" lang="en" sz="1400" u="none" cap="none" strike="noStrike">
                <a:solidFill>
                  <a:srgbClr val="000000"/>
                </a:solidFill>
                <a:latin typeface="Arial"/>
                <a:ea typeface="Arial"/>
                <a:cs typeface="Arial"/>
                <a:sym typeface="Arial"/>
              </a:rPr>
              <a:t>Labor statistics provide a mirror into the future outlook of the occupation, sectors, and positions.</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1" name="Shape 261"/>
        <p:cNvGrpSpPr/>
        <p:nvPr/>
      </p:nvGrpSpPr>
      <p:grpSpPr>
        <a:xfrm>
          <a:off x="0" y="0"/>
          <a:ext cx="0" cy="0"/>
          <a:chOff x="0" y="0"/>
          <a:chExt cx="0" cy="0"/>
        </a:xfrm>
      </p:grpSpPr>
      <p:sp>
        <p:nvSpPr>
          <p:cNvPr id="262" name="Google Shape;262;p36"/>
          <p:cNvSpPr txBox="1"/>
          <p:nvPr>
            <p:ph type="title"/>
          </p:nvPr>
        </p:nvSpPr>
        <p:spPr>
          <a:xfrm>
            <a:off x="311675" y="798600"/>
            <a:ext cx="3664902" cy="35463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accent1"/>
              </a:buClr>
              <a:buSzPts val="3600"/>
              <a:buFont typeface="Merriweather"/>
              <a:buNone/>
            </a:pPr>
            <a:r>
              <a:rPr b="0" i="0" lang="en" sz="3600" u="none" cap="none" strike="noStrike">
                <a:solidFill>
                  <a:schemeClr val="accent1"/>
                </a:solidFill>
                <a:latin typeface="Merriweather"/>
                <a:ea typeface="Merriweather"/>
                <a:cs typeface="Merriweather"/>
                <a:sym typeface="Merriweather"/>
              </a:rPr>
              <a:t>Individual </a:t>
            </a:r>
            <a:br>
              <a:rPr b="0" i="0" lang="en" sz="3600" u="none" cap="none" strike="noStrike">
                <a:solidFill>
                  <a:schemeClr val="accent1"/>
                </a:solidFill>
                <a:latin typeface="Merriweather"/>
                <a:ea typeface="Merriweather"/>
                <a:cs typeface="Merriweather"/>
                <a:sym typeface="Merriweather"/>
              </a:rPr>
            </a:br>
            <a:r>
              <a:rPr b="0" i="0" lang="en" sz="3600" u="none" cap="none" strike="noStrike">
                <a:solidFill>
                  <a:schemeClr val="accent1"/>
                </a:solidFill>
                <a:latin typeface="Merriweather"/>
                <a:ea typeface="Merriweather"/>
                <a:cs typeface="Merriweather"/>
                <a:sym typeface="Merriweather"/>
              </a:rPr>
              <a:t>Development </a:t>
            </a:r>
            <a:br>
              <a:rPr b="0" i="0" lang="en" sz="3600" u="none" cap="none" strike="noStrike">
                <a:solidFill>
                  <a:schemeClr val="accent1"/>
                </a:solidFill>
                <a:latin typeface="Merriweather"/>
                <a:ea typeface="Merriweather"/>
                <a:cs typeface="Merriweather"/>
                <a:sym typeface="Merriweather"/>
              </a:rPr>
            </a:br>
            <a:r>
              <a:rPr b="0" i="0" lang="en" sz="3600" u="none" cap="none" strike="noStrike">
                <a:solidFill>
                  <a:schemeClr val="accent1"/>
                </a:solidFill>
                <a:latin typeface="Merriweather"/>
                <a:ea typeface="Merriweather"/>
                <a:cs typeface="Merriweather"/>
                <a:sym typeface="Merriweather"/>
              </a:rPr>
              <a:t>Plan (IDP)</a:t>
            </a:r>
            <a:endParaRPr b="0" i="0" sz="3600" u="none" cap="none" strike="noStrike">
              <a:solidFill>
                <a:schemeClr val="accent1"/>
              </a:solidFill>
              <a:latin typeface="Merriweather"/>
              <a:ea typeface="Merriweather"/>
              <a:cs typeface="Merriweather"/>
              <a:sym typeface="Merriweather"/>
            </a:endParaRPr>
          </a:p>
        </p:txBody>
      </p:sp>
      <p:pic>
        <p:nvPicPr>
          <p:cNvPr id="263" name="Google Shape;263;p36"/>
          <p:cNvPicPr preferRelativeResize="0"/>
          <p:nvPr/>
        </p:nvPicPr>
        <p:blipFill rotWithShape="1">
          <a:blip r:embed="rId3">
            <a:alphaModFix/>
          </a:blip>
          <a:srcRect b="0" l="0" r="0" t="0"/>
          <a:stretch/>
        </p:blipFill>
        <p:spPr>
          <a:xfrm>
            <a:off x="4254307" y="646224"/>
            <a:ext cx="4610335" cy="40956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7" name="Shape 267"/>
        <p:cNvGrpSpPr/>
        <p:nvPr/>
      </p:nvGrpSpPr>
      <p:grpSpPr>
        <a:xfrm>
          <a:off x="0" y="0"/>
          <a:ext cx="0" cy="0"/>
          <a:chOff x="0" y="0"/>
          <a:chExt cx="0" cy="0"/>
        </a:xfrm>
      </p:grpSpPr>
      <p:sp>
        <p:nvSpPr>
          <p:cNvPr id="268" name="Google Shape;268;p37"/>
          <p:cNvSpPr txBox="1"/>
          <p:nvPr>
            <p:ph type="title"/>
          </p:nvPr>
        </p:nvSpPr>
        <p:spPr>
          <a:xfrm>
            <a:off x="265500" y="1718250"/>
            <a:ext cx="4045200" cy="1707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lt1"/>
              </a:buClr>
              <a:buSzPts val="2800"/>
              <a:buFont typeface="Merriweather"/>
              <a:buNone/>
            </a:pPr>
            <a:r>
              <a:rPr b="0" i="0" lang="en" sz="2800" u="none" cap="none" strike="noStrike">
                <a:solidFill>
                  <a:schemeClr val="lt1"/>
                </a:solidFill>
                <a:latin typeface="Merriweather"/>
                <a:ea typeface="Merriweather"/>
                <a:cs typeface="Merriweather"/>
                <a:sym typeface="Merriweather"/>
              </a:rPr>
              <a:t>Creating your personal portfolio</a:t>
            </a:r>
            <a:endParaRPr b="0" i="0" sz="2800" u="none" cap="none" strike="noStrike">
              <a:solidFill>
                <a:schemeClr val="lt1"/>
              </a:solidFill>
              <a:latin typeface="Merriweather"/>
              <a:ea typeface="Merriweather"/>
              <a:cs typeface="Merriweather"/>
              <a:sym typeface="Merriweather"/>
            </a:endParaRPr>
          </a:p>
        </p:txBody>
      </p:sp>
      <p:sp>
        <p:nvSpPr>
          <p:cNvPr id="269" name="Google Shape;269;p37"/>
          <p:cNvSpPr txBox="1"/>
          <p:nvPr>
            <p:ph idx="2" type="body"/>
          </p:nvPr>
        </p:nvSpPr>
        <p:spPr>
          <a:xfrm>
            <a:off x="4879025" y="219740"/>
            <a:ext cx="3954000" cy="4392685"/>
          </a:xfrm>
          <a:prstGeom prst="rect">
            <a:avLst/>
          </a:prstGeom>
          <a:noFill/>
          <a:ln>
            <a:noFill/>
          </a:ln>
        </p:spPr>
        <p:txBody>
          <a:bodyPr anchorCtr="0" anchor="t" bIns="91425" lIns="91425" spcFirstLastPara="1" rIns="91425" wrap="square" tIns="91425">
            <a:noAutofit/>
          </a:bodyPr>
          <a:lstStyle/>
          <a:p>
            <a:pPr indent="0" lvl="0" marL="146050" marR="0" rtl="0" algn="l">
              <a:lnSpc>
                <a:spcPct val="115000"/>
              </a:lnSpc>
              <a:spcBef>
                <a:spcPts val="0"/>
              </a:spcBef>
              <a:spcAft>
                <a:spcPts val="0"/>
              </a:spcAft>
              <a:buClr>
                <a:schemeClr val="dk2"/>
              </a:buClr>
              <a:buSzPts val="1300"/>
              <a:buFont typeface="Roboto"/>
              <a:buNone/>
            </a:pPr>
            <a:r>
              <a:rPr b="1" i="0" lang="en" sz="2000" u="none" cap="none" strike="noStrike">
                <a:solidFill>
                  <a:schemeClr val="dk2"/>
                </a:solidFill>
                <a:latin typeface="Roboto"/>
                <a:ea typeface="Roboto"/>
                <a:cs typeface="Roboto"/>
                <a:sym typeface="Roboto"/>
              </a:rPr>
              <a:t>Identify the following:</a:t>
            </a:r>
            <a:endParaRPr/>
          </a:p>
          <a:p>
            <a:pPr indent="-311150" lvl="0" marL="457200" marR="0" rtl="0" algn="l">
              <a:lnSpc>
                <a:spcPct val="150000"/>
              </a:lnSpc>
              <a:spcBef>
                <a:spcPts val="0"/>
              </a:spcBef>
              <a:spcAft>
                <a:spcPts val="0"/>
              </a:spcAft>
              <a:buClr>
                <a:schemeClr val="dk2"/>
              </a:buClr>
              <a:buSzPts val="1300"/>
              <a:buFont typeface="Roboto"/>
              <a:buChar char="●"/>
            </a:pPr>
            <a:r>
              <a:rPr b="0" i="0" lang="en" sz="1300" u="none" cap="none" strike="noStrike">
                <a:solidFill>
                  <a:schemeClr val="dk2"/>
                </a:solidFill>
                <a:latin typeface="Roboto"/>
                <a:ea typeface="Roboto"/>
                <a:cs typeface="Roboto"/>
                <a:sym typeface="Roboto"/>
              </a:rPr>
              <a:t>Strength 1: examples: </a:t>
            </a:r>
            <a:endParaRPr b="0" i="0" sz="1300" u="none" cap="none" strike="noStrike">
              <a:solidFill>
                <a:schemeClr val="dk2"/>
              </a:solidFill>
              <a:latin typeface="Roboto"/>
              <a:ea typeface="Roboto"/>
              <a:cs typeface="Roboto"/>
              <a:sym typeface="Roboto"/>
            </a:endParaRPr>
          </a:p>
          <a:p>
            <a:pPr indent="-311150" lvl="0" marL="457200" marR="0" rtl="0" algn="l">
              <a:lnSpc>
                <a:spcPct val="150000"/>
              </a:lnSpc>
              <a:spcBef>
                <a:spcPts val="0"/>
              </a:spcBef>
              <a:spcAft>
                <a:spcPts val="0"/>
              </a:spcAft>
              <a:buClr>
                <a:schemeClr val="dk2"/>
              </a:buClr>
              <a:buSzPts val="1300"/>
              <a:buFont typeface="Roboto"/>
              <a:buChar char="●"/>
            </a:pPr>
            <a:r>
              <a:rPr b="0" i="0" lang="en" sz="1300" u="none" cap="none" strike="noStrike">
                <a:solidFill>
                  <a:schemeClr val="dk2"/>
                </a:solidFill>
                <a:latin typeface="Roboto"/>
                <a:ea typeface="Roboto"/>
                <a:cs typeface="Roboto"/>
                <a:sym typeface="Roboto"/>
              </a:rPr>
              <a:t>Strength 2: examples: </a:t>
            </a:r>
            <a:endParaRPr b="0" i="0" sz="1300" u="none" cap="none" strike="noStrike">
              <a:solidFill>
                <a:schemeClr val="dk2"/>
              </a:solidFill>
              <a:latin typeface="Roboto"/>
              <a:ea typeface="Roboto"/>
              <a:cs typeface="Roboto"/>
              <a:sym typeface="Roboto"/>
            </a:endParaRPr>
          </a:p>
          <a:p>
            <a:pPr indent="-311150" lvl="0" marL="457200" marR="0" rtl="0" algn="l">
              <a:lnSpc>
                <a:spcPct val="150000"/>
              </a:lnSpc>
              <a:spcBef>
                <a:spcPts val="0"/>
              </a:spcBef>
              <a:spcAft>
                <a:spcPts val="0"/>
              </a:spcAft>
              <a:buClr>
                <a:schemeClr val="dk2"/>
              </a:buClr>
              <a:buSzPts val="1300"/>
              <a:buFont typeface="Roboto"/>
              <a:buChar char="●"/>
            </a:pPr>
            <a:r>
              <a:rPr b="0" i="0" lang="en" sz="1300" u="none" cap="none" strike="noStrike">
                <a:solidFill>
                  <a:schemeClr val="dk2"/>
                </a:solidFill>
                <a:latin typeface="Roboto"/>
                <a:ea typeface="Roboto"/>
                <a:cs typeface="Roboto"/>
                <a:sym typeface="Roboto"/>
              </a:rPr>
              <a:t>Strength 3: examples: </a:t>
            </a:r>
            <a:endParaRPr b="0" i="0" sz="1300" u="none" cap="none" strike="noStrike">
              <a:solidFill>
                <a:schemeClr val="dk2"/>
              </a:solidFill>
              <a:latin typeface="Roboto"/>
              <a:ea typeface="Roboto"/>
              <a:cs typeface="Roboto"/>
              <a:sym typeface="Roboto"/>
            </a:endParaRPr>
          </a:p>
          <a:p>
            <a:pPr indent="-311150" lvl="0" marL="457200" marR="0" rtl="0" algn="l">
              <a:lnSpc>
                <a:spcPct val="150000"/>
              </a:lnSpc>
              <a:spcBef>
                <a:spcPts val="0"/>
              </a:spcBef>
              <a:spcAft>
                <a:spcPts val="0"/>
              </a:spcAft>
              <a:buClr>
                <a:schemeClr val="dk2"/>
              </a:buClr>
              <a:buSzPts val="1300"/>
              <a:buFont typeface="Roboto"/>
              <a:buChar char="●"/>
            </a:pPr>
            <a:r>
              <a:rPr b="0" i="0" lang="en" sz="1300" u="none" cap="none" strike="noStrike">
                <a:solidFill>
                  <a:schemeClr val="dk2"/>
                </a:solidFill>
                <a:latin typeface="Roboto"/>
                <a:ea typeface="Roboto"/>
                <a:cs typeface="Roboto"/>
                <a:sym typeface="Roboto"/>
              </a:rPr>
              <a:t>Growth area 1: examples: </a:t>
            </a:r>
            <a:endParaRPr b="0" i="0" sz="1300" u="none" cap="none" strike="noStrike">
              <a:solidFill>
                <a:schemeClr val="dk2"/>
              </a:solidFill>
              <a:latin typeface="Roboto"/>
              <a:ea typeface="Roboto"/>
              <a:cs typeface="Roboto"/>
              <a:sym typeface="Roboto"/>
            </a:endParaRPr>
          </a:p>
          <a:p>
            <a:pPr indent="-311150" lvl="0" marL="457200" marR="0" rtl="0" algn="l">
              <a:lnSpc>
                <a:spcPct val="150000"/>
              </a:lnSpc>
              <a:spcBef>
                <a:spcPts val="0"/>
              </a:spcBef>
              <a:spcAft>
                <a:spcPts val="0"/>
              </a:spcAft>
              <a:buClr>
                <a:schemeClr val="dk2"/>
              </a:buClr>
              <a:buSzPts val="1300"/>
              <a:buFont typeface="Roboto"/>
              <a:buChar char="●"/>
            </a:pPr>
            <a:r>
              <a:rPr b="0" i="0" lang="en" sz="1300" u="none" cap="none" strike="noStrike">
                <a:solidFill>
                  <a:schemeClr val="dk2"/>
                </a:solidFill>
                <a:latin typeface="Roboto"/>
                <a:ea typeface="Roboto"/>
                <a:cs typeface="Roboto"/>
                <a:sym typeface="Roboto"/>
              </a:rPr>
              <a:t>Growth area 2: examples:  </a:t>
            </a:r>
            <a:endParaRPr/>
          </a:p>
          <a:p>
            <a:pPr indent="-311150" lvl="0" marL="457200" marR="0" rtl="0" algn="l">
              <a:lnSpc>
                <a:spcPct val="150000"/>
              </a:lnSpc>
              <a:spcBef>
                <a:spcPts val="0"/>
              </a:spcBef>
              <a:spcAft>
                <a:spcPts val="0"/>
              </a:spcAft>
              <a:buClr>
                <a:schemeClr val="dk2"/>
              </a:buClr>
              <a:buSzPts val="1300"/>
              <a:buFont typeface="Roboto"/>
              <a:buChar char="●"/>
            </a:pPr>
            <a:r>
              <a:rPr b="0" i="0" lang="en" sz="1300" u="none" cap="none" strike="noStrike">
                <a:solidFill>
                  <a:schemeClr val="dk2"/>
                </a:solidFill>
                <a:latin typeface="Roboto"/>
                <a:ea typeface="Roboto"/>
                <a:cs typeface="Roboto"/>
                <a:sym typeface="Roboto"/>
              </a:rPr>
              <a:t>Growth area 3: examples:  </a:t>
            </a:r>
            <a:endParaRPr b="0" i="0" sz="1300" u="none" cap="none" strike="noStrike">
              <a:solidFill>
                <a:schemeClr val="dk2"/>
              </a:solidFill>
              <a:latin typeface="Roboto"/>
              <a:ea typeface="Roboto"/>
              <a:cs typeface="Roboto"/>
              <a:sym typeface="Roboto"/>
            </a:endParaRPr>
          </a:p>
          <a:p>
            <a:pPr indent="-311150" lvl="0" marL="457200" marR="0" rtl="0" algn="l">
              <a:lnSpc>
                <a:spcPct val="150000"/>
              </a:lnSpc>
              <a:spcBef>
                <a:spcPts val="0"/>
              </a:spcBef>
              <a:spcAft>
                <a:spcPts val="0"/>
              </a:spcAft>
              <a:buClr>
                <a:schemeClr val="dk2"/>
              </a:buClr>
              <a:buSzPts val="1300"/>
              <a:buFont typeface="Roboto"/>
              <a:buChar char="●"/>
            </a:pPr>
            <a:r>
              <a:rPr b="0" i="0" lang="en" sz="1300" u="none" cap="none" strike="noStrike">
                <a:solidFill>
                  <a:schemeClr val="dk2"/>
                </a:solidFill>
                <a:latin typeface="Roboto"/>
                <a:ea typeface="Roboto"/>
                <a:cs typeface="Roboto"/>
                <a:sym typeface="Roboto"/>
              </a:rPr>
              <a:t>What types of career roles could you achieve by improvement of your growth areas?</a:t>
            </a:r>
            <a:endParaRPr b="0" i="0" sz="1300" u="none" cap="none" strike="noStrike">
              <a:solidFill>
                <a:schemeClr val="dk2"/>
              </a:solidFill>
              <a:latin typeface="Roboto"/>
              <a:ea typeface="Roboto"/>
              <a:cs typeface="Roboto"/>
              <a:sym typeface="Roboto"/>
            </a:endParaRPr>
          </a:p>
          <a:p>
            <a:pPr indent="-311150" lvl="0" marL="457200" marR="0" rtl="0" algn="l">
              <a:lnSpc>
                <a:spcPct val="150000"/>
              </a:lnSpc>
              <a:spcBef>
                <a:spcPts val="0"/>
              </a:spcBef>
              <a:spcAft>
                <a:spcPts val="0"/>
              </a:spcAft>
              <a:buClr>
                <a:schemeClr val="dk2"/>
              </a:buClr>
              <a:buSzPts val="1300"/>
              <a:buFont typeface="Roboto"/>
              <a:buChar char="●"/>
            </a:pPr>
            <a:r>
              <a:rPr b="0" i="0" lang="en" sz="1300" u="none" cap="none" strike="noStrike">
                <a:solidFill>
                  <a:schemeClr val="dk2"/>
                </a:solidFill>
                <a:latin typeface="Roboto"/>
                <a:ea typeface="Roboto"/>
                <a:cs typeface="Roboto"/>
                <a:sym typeface="Roboto"/>
              </a:rPr>
              <a:t>What types of career roles fit within your strengths?</a:t>
            </a:r>
            <a:endParaRPr b="0" i="0" sz="1300" u="none" cap="none" strike="noStrike">
              <a:solidFill>
                <a:schemeClr val="dk2"/>
              </a:solidFill>
              <a:latin typeface="Roboto"/>
              <a:ea typeface="Roboto"/>
              <a:cs typeface="Roboto"/>
              <a:sym typeface="Roboto"/>
            </a:endParaRPr>
          </a:p>
          <a:p>
            <a:pPr indent="-298450" lvl="1" marL="914400" marR="0" rtl="0" algn="l">
              <a:lnSpc>
                <a:spcPct val="115000"/>
              </a:lnSpc>
              <a:spcBef>
                <a:spcPts val="0"/>
              </a:spcBef>
              <a:spcAft>
                <a:spcPts val="0"/>
              </a:spcAft>
              <a:buClr>
                <a:schemeClr val="dk2"/>
              </a:buClr>
              <a:buSzPts val="1100"/>
              <a:buFont typeface="Roboto"/>
              <a:buChar char="○"/>
            </a:pPr>
            <a:r>
              <a:rPr b="0" i="0" lang="en" sz="1100" u="none" cap="none" strike="noStrike">
                <a:solidFill>
                  <a:schemeClr val="dk2"/>
                </a:solidFill>
                <a:latin typeface="Roboto"/>
                <a:ea typeface="Roboto"/>
                <a:cs typeface="Roboto"/>
                <a:sym typeface="Roboto"/>
              </a:rPr>
              <a:t>Project manager, Principal investigator, Lab manager, Instructor</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3" name="Shape 273"/>
        <p:cNvGrpSpPr/>
        <p:nvPr/>
      </p:nvGrpSpPr>
      <p:grpSpPr>
        <a:xfrm>
          <a:off x="0" y="0"/>
          <a:ext cx="0" cy="0"/>
          <a:chOff x="0" y="0"/>
          <a:chExt cx="0" cy="0"/>
        </a:xfrm>
      </p:grpSpPr>
      <p:sp>
        <p:nvSpPr>
          <p:cNvPr id="274" name="Google Shape;274;p38"/>
          <p:cNvSpPr txBox="1"/>
          <p:nvPr>
            <p:ph type="title"/>
          </p:nvPr>
        </p:nvSpPr>
        <p:spPr>
          <a:xfrm>
            <a:off x="311725" y="500925"/>
            <a:ext cx="3706500" cy="2508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lt1"/>
              </a:buClr>
              <a:buSzPts val="2800"/>
              <a:buFont typeface="Merriweather"/>
              <a:buNone/>
            </a:pPr>
            <a:r>
              <a:rPr b="0" i="0" lang="en" sz="2800" u="none" cap="none" strike="noStrike">
                <a:solidFill>
                  <a:schemeClr val="lt1"/>
                </a:solidFill>
                <a:latin typeface="Merriweather"/>
                <a:ea typeface="Merriweather"/>
                <a:cs typeface="Merriweather"/>
                <a:sym typeface="Merriweather"/>
              </a:rPr>
              <a:t>Creating a toolkit</a:t>
            </a:r>
            <a:endParaRPr b="0" i="0" sz="2800" u="none" cap="none" strike="noStrike">
              <a:solidFill>
                <a:schemeClr val="lt1"/>
              </a:solidFill>
              <a:latin typeface="Merriweather"/>
              <a:ea typeface="Merriweather"/>
              <a:cs typeface="Merriweather"/>
              <a:sym typeface="Merriweather"/>
            </a:endParaRPr>
          </a:p>
        </p:txBody>
      </p:sp>
      <p:sp>
        <p:nvSpPr>
          <p:cNvPr id="275" name="Google Shape;275;p38"/>
          <p:cNvSpPr txBox="1"/>
          <p:nvPr>
            <p:ph idx="1" type="body"/>
          </p:nvPr>
        </p:nvSpPr>
        <p:spPr>
          <a:xfrm>
            <a:off x="4644675" y="500925"/>
            <a:ext cx="4166400" cy="4098600"/>
          </a:xfrm>
          <a:prstGeom prst="rect">
            <a:avLst/>
          </a:prstGeom>
          <a:noFill/>
          <a:ln>
            <a:noFill/>
          </a:ln>
        </p:spPr>
        <p:txBody>
          <a:bodyPr anchorCtr="0" anchor="t" bIns="91425" lIns="91425" spcFirstLastPara="1" rIns="91425" wrap="square" tIns="91425">
            <a:noAutofit/>
          </a:bodyPr>
          <a:lstStyle/>
          <a:p>
            <a:pPr indent="-285750" lvl="0" marL="285750" marR="0" rtl="0" algn="l">
              <a:lnSpc>
                <a:spcPct val="115000"/>
              </a:lnSpc>
              <a:spcBef>
                <a:spcPts val="0"/>
              </a:spcBef>
              <a:spcAft>
                <a:spcPts val="0"/>
              </a:spcAft>
              <a:buClr>
                <a:schemeClr val="dk2"/>
              </a:buClr>
              <a:buSzPts val="1300"/>
              <a:buFont typeface="Roboto"/>
              <a:buChar char="●"/>
            </a:pPr>
            <a:r>
              <a:rPr b="0" i="0" lang="en" sz="1600" u="none" cap="none" strike="noStrike">
                <a:solidFill>
                  <a:schemeClr val="dk2"/>
                </a:solidFill>
                <a:latin typeface="Roboto"/>
                <a:ea typeface="Roboto"/>
                <a:cs typeface="Roboto"/>
                <a:sym typeface="Roboto"/>
              </a:rPr>
              <a:t>What is your market (field or area of expertise)?</a:t>
            </a:r>
            <a:endParaRPr b="0" i="0" sz="1600" u="none" cap="none" strike="noStrike">
              <a:solidFill>
                <a:schemeClr val="dk2"/>
              </a:solidFill>
              <a:latin typeface="Roboto"/>
              <a:ea typeface="Roboto"/>
              <a:cs typeface="Roboto"/>
              <a:sym typeface="Roboto"/>
            </a:endParaRPr>
          </a:p>
          <a:p>
            <a:pPr indent="-285750" lvl="0" marL="285750" marR="0" rtl="0" algn="l">
              <a:lnSpc>
                <a:spcPct val="115000"/>
              </a:lnSpc>
              <a:spcBef>
                <a:spcPts val="1600"/>
              </a:spcBef>
              <a:spcAft>
                <a:spcPts val="0"/>
              </a:spcAft>
              <a:buClr>
                <a:schemeClr val="dk2"/>
              </a:buClr>
              <a:buSzPts val="1300"/>
              <a:buFont typeface="Roboto"/>
              <a:buChar char="●"/>
            </a:pPr>
            <a:r>
              <a:rPr b="0" i="0" lang="en" sz="1600" u="none" cap="none" strike="noStrike">
                <a:solidFill>
                  <a:schemeClr val="dk2"/>
                </a:solidFill>
                <a:latin typeface="Roboto"/>
                <a:ea typeface="Roboto"/>
                <a:cs typeface="Roboto"/>
                <a:sym typeface="Roboto"/>
              </a:rPr>
              <a:t>What is your strategy to succeed in this market?</a:t>
            </a:r>
            <a:endParaRPr b="0" i="0" sz="1600" u="none" cap="none" strike="noStrike">
              <a:solidFill>
                <a:schemeClr val="dk2"/>
              </a:solidFill>
              <a:latin typeface="Roboto"/>
              <a:ea typeface="Roboto"/>
              <a:cs typeface="Roboto"/>
              <a:sym typeface="Roboto"/>
            </a:endParaRPr>
          </a:p>
          <a:p>
            <a:pPr indent="-285750" lvl="0" marL="285750" marR="0" rtl="0" algn="l">
              <a:lnSpc>
                <a:spcPct val="115000"/>
              </a:lnSpc>
              <a:spcBef>
                <a:spcPts val="1600"/>
              </a:spcBef>
              <a:spcAft>
                <a:spcPts val="0"/>
              </a:spcAft>
              <a:buClr>
                <a:schemeClr val="dk2"/>
              </a:buClr>
              <a:buSzPts val="1300"/>
              <a:buFont typeface="Roboto"/>
              <a:buChar char="●"/>
            </a:pPr>
            <a:r>
              <a:rPr b="0" i="0" lang="en" sz="1600" u="none" cap="none" strike="noStrike">
                <a:solidFill>
                  <a:schemeClr val="dk2"/>
                </a:solidFill>
                <a:latin typeface="Roboto"/>
                <a:ea typeface="Roboto"/>
                <a:cs typeface="Roboto"/>
                <a:sym typeface="Roboto"/>
              </a:rPr>
              <a:t>What tools are needed to accomplish this?</a:t>
            </a:r>
            <a:endParaRPr b="0" i="0" sz="1600" u="none" cap="none" strike="noStrike">
              <a:solidFill>
                <a:schemeClr val="dk2"/>
              </a:solidFill>
              <a:latin typeface="Roboto"/>
              <a:ea typeface="Roboto"/>
              <a:cs typeface="Roboto"/>
              <a:sym typeface="Roboto"/>
            </a:endParaRPr>
          </a:p>
        </p:txBody>
      </p:sp>
      <p:pic>
        <p:nvPicPr>
          <p:cNvPr id="276" name="Google Shape;276;p38"/>
          <p:cNvPicPr preferRelativeResize="0"/>
          <p:nvPr/>
        </p:nvPicPr>
        <p:blipFill rotWithShape="1">
          <a:blip r:embed="rId3">
            <a:alphaModFix/>
          </a:blip>
          <a:srcRect b="0" l="0" r="0" t="0"/>
          <a:stretch/>
        </p:blipFill>
        <p:spPr>
          <a:xfrm>
            <a:off x="4472866" y="2785729"/>
            <a:ext cx="4510017" cy="1698773"/>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0" name="Shape 280"/>
        <p:cNvGrpSpPr/>
        <p:nvPr/>
      </p:nvGrpSpPr>
      <p:grpSpPr>
        <a:xfrm>
          <a:off x="0" y="0"/>
          <a:ext cx="0" cy="0"/>
          <a:chOff x="0" y="0"/>
          <a:chExt cx="0" cy="0"/>
        </a:xfrm>
      </p:grpSpPr>
      <p:sp>
        <p:nvSpPr>
          <p:cNvPr id="281" name="Google Shape;281;p39"/>
          <p:cNvSpPr txBox="1"/>
          <p:nvPr>
            <p:ph type="title"/>
          </p:nvPr>
        </p:nvSpPr>
        <p:spPr>
          <a:xfrm>
            <a:off x="396785" y="217390"/>
            <a:ext cx="8520600" cy="623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lt1"/>
              </a:buClr>
              <a:buSzPts val="2800"/>
              <a:buFont typeface="Merriweather"/>
              <a:buNone/>
            </a:pPr>
            <a:r>
              <a:rPr b="0" i="0" lang="en" sz="2800" u="none" cap="none" strike="noStrike">
                <a:solidFill>
                  <a:schemeClr val="lt1"/>
                </a:solidFill>
                <a:latin typeface="Merriweather"/>
                <a:ea typeface="Merriweather"/>
                <a:cs typeface="Merriweather"/>
                <a:sym typeface="Merriweather"/>
              </a:rPr>
              <a:t>Template to use for your IDP (option 1)</a:t>
            </a:r>
            <a:endParaRPr/>
          </a:p>
        </p:txBody>
      </p:sp>
      <p:pic>
        <p:nvPicPr>
          <p:cNvPr id="282" name="Google Shape;282;p39"/>
          <p:cNvPicPr preferRelativeResize="0"/>
          <p:nvPr/>
        </p:nvPicPr>
        <p:blipFill rotWithShape="1">
          <a:blip r:embed="rId3">
            <a:alphaModFix/>
          </a:blip>
          <a:srcRect b="22200" l="0" r="0" t="10803"/>
          <a:stretch/>
        </p:blipFill>
        <p:spPr>
          <a:xfrm>
            <a:off x="1234891" y="1375145"/>
            <a:ext cx="6448967" cy="3338622"/>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6" name="Shape 286"/>
        <p:cNvGrpSpPr/>
        <p:nvPr/>
      </p:nvGrpSpPr>
      <p:grpSpPr>
        <a:xfrm>
          <a:off x="0" y="0"/>
          <a:ext cx="0" cy="0"/>
          <a:chOff x="0" y="0"/>
          <a:chExt cx="0" cy="0"/>
        </a:xfrm>
      </p:grpSpPr>
      <p:sp>
        <p:nvSpPr>
          <p:cNvPr id="287" name="Google Shape;287;p40"/>
          <p:cNvSpPr txBox="1"/>
          <p:nvPr>
            <p:ph type="title"/>
          </p:nvPr>
        </p:nvSpPr>
        <p:spPr>
          <a:xfrm>
            <a:off x="311725" y="500925"/>
            <a:ext cx="8520600" cy="623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lt1"/>
              </a:buClr>
              <a:buSzPts val="2800"/>
              <a:buFont typeface="Merriweather"/>
              <a:buNone/>
            </a:pPr>
            <a:r>
              <a:rPr b="0" i="0" lang="en" sz="2800" u="none" cap="none" strike="noStrike">
                <a:solidFill>
                  <a:schemeClr val="lt1"/>
                </a:solidFill>
                <a:latin typeface="Merriweather"/>
                <a:ea typeface="Merriweather"/>
                <a:cs typeface="Merriweather"/>
                <a:sym typeface="Merriweather"/>
              </a:rPr>
              <a:t>Template to use for your IDP (option 2)</a:t>
            </a:r>
            <a:endParaRPr/>
          </a:p>
        </p:txBody>
      </p:sp>
      <p:pic>
        <p:nvPicPr>
          <p:cNvPr id="288" name="Google Shape;288;p40"/>
          <p:cNvPicPr preferRelativeResize="0"/>
          <p:nvPr/>
        </p:nvPicPr>
        <p:blipFill rotWithShape="1">
          <a:blip r:embed="rId3">
            <a:alphaModFix/>
          </a:blip>
          <a:srcRect b="0" l="0" r="0" t="0"/>
          <a:stretch/>
        </p:blipFill>
        <p:spPr>
          <a:xfrm>
            <a:off x="3034277" y="1290084"/>
            <a:ext cx="3075496" cy="3853416"/>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2" name="Shape 292"/>
        <p:cNvGrpSpPr/>
        <p:nvPr/>
      </p:nvGrpSpPr>
      <p:grpSpPr>
        <a:xfrm>
          <a:off x="0" y="0"/>
          <a:ext cx="0" cy="0"/>
          <a:chOff x="0" y="0"/>
          <a:chExt cx="0" cy="0"/>
        </a:xfrm>
      </p:grpSpPr>
      <p:sp>
        <p:nvSpPr>
          <p:cNvPr id="293" name="Google Shape;293;p41"/>
          <p:cNvSpPr txBox="1"/>
          <p:nvPr>
            <p:ph type="title"/>
          </p:nvPr>
        </p:nvSpPr>
        <p:spPr>
          <a:xfrm>
            <a:off x="311725" y="500925"/>
            <a:ext cx="8520600" cy="623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lt1"/>
              </a:buClr>
              <a:buSzPts val="2800"/>
              <a:buFont typeface="Merriweather"/>
              <a:buNone/>
            </a:pPr>
            <a:r>
              <a:rPr b="0" i="0" lang="en" sz="2800" u="none" cap="none" strike="noStrike">
                <a:solidFill>
                  <a:schemeClr val="lt1"/>
                </a:solidFill>
                <a:latin typeface="Merriweather"/>
                <a:ea typeface="Merriweather"/>
                <a:cs typeface="Merriweather"/>
                <a:sym typeface="Merriweather"/>
              </a:rPr>
              <a:t>Example IDPs</a:t>
            </a:r>
            <a:endParaRPr/>
          </a:p>
        </p:txBody>
      </p:sp>
      <p:pic>
        <p:nvPicPr>
          <p:cNvPr id="294" name="Google Shape;294;p41"/>
          <p:cNvPicPr preferRelativeResize="0"/>
          <p:nvPr/>
        </p:nvPicPr>
        <p:blipFill rotWithShape="1">
          <a:blip r:embed="rId3">
            <a:alphaModFix/>
          </a:blip>
          <a:srcRect b="8571" l="8687" r="10056" t="11326"/>
          <a:stretch/>
        </p:blipFill>
        <p:spPr>
          <a:xfrm>
            <a:off x="474919" y="1509823"/>
            <a:ext cx="3884429" cy="2757377"/>
          </a:xfrm>
          <a:prstGeom prst="rect">
            <a:avLst/>
          </a:prstGeom>
          <a:noFill/>
          <a:ln>
            <a:noFill/>
          </a:ln>
        </p:spPr>
      </p:pic>
      <p:pic>
        <p:nvPicPr>
          <p:cNvPr id="295" name="Google Shape;295;p41"/>
          <p:cNvPicPr preferRelativeResize="0"/>
          <p:nvPr/>
        </p:nvPicPr>
        <p:blipFill rotWithShape="1">
          <a:blip r:embed="rId4">
            <a:alphaModFix/>
          </a:blip>
          <a:srcRect b="0" l="0" r="0" t="0"/>
          <a:stretch/>
        </p:blipFill>
        <p:spPr>
          <a:xfrm>
            <a:off x="5172399" y="1339703"/>
            <a:ext cx="3015979" cy="370013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 name="Shape 77"/>
        <p:cNvGrpSpPr/>
        <p:nvPr/>
      </p:nvGrpSpPr>
      <p:grpSpPr>
        <a:xfrm>
          <a:off x="0" y="0"/>
          <a:ext cx="0" cy="0"/>
          <a:chOff x="0" y="0"/>
          <a:chExt cx="0" cy="0"/>
        </a:xfrm>
      </p:grpSpPr>
      <p:sp>
        <p:nvSpPr>
          <p:cNvPr id="78" name="Google Shape;78;p15"/>
          <p:cNvSpPr/>
          <p:nvPr/>
        </p:nvSpPr>
        <p:spPr>
          <a:xfrm>
            <a:off x="340934" y="2199000"/>
            <a:ext cx="1872300" cy="745500"/>
          </a:xfrm>
          <a:prstGeom prst="homePlate">
            <a:avLst>
              <a:gd fmla="val 50000" name="adj"/>
            </a:avLst>
          </a:prstGeom>
          <a:solidFill>
            <a:schemeClr val="dk1"/>
          </a:solidFill>
          <a:ln cap="flat" cmpd="sng" w="9525">
            <a:solidFill>
              <a:schemeClr val="lt1"/>
            </a:solidFill>
            <a:prstDash val="solid"/>
            <a:round/>
            <a:headEnd len="sm" w="sm" type="none"/>
            <a:tailEnd len="sm" w="sm" type="none"/>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 name="Google Shape;79;p15"/>
          <p:cNvSpPr txBox="1"/>
          <p:nvPr>
            <p:ph idx="4294967295" type="body"/>
          </p:nvPr>
        </p:nvSpPr>
        <p:spPr>
          <a:xfrm>
            <a:off x="340923" y="2336550"/>
            <a:ext cx="1455600" cy="470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2"/>
              </a:buClr>
              <a:buSzPts val="1300"/>
              <a:buFont typeface="Roboto"/>
              <a:buNone/>
            </a:pPr>
            <a:r>
              <a:rPr b="0" i="0" lang="en" sz="1300" u="none" cap="none" strike="noStrike">
                <a:solidFill>
                  <a:schemeClr val="lt1"/>
                </a:solidFill>
                <a:latin typeface="Roboto"/>
                <a:ea typeface="Roboto"/>
                <a:cs typeface="Roboto"/>
                <a:sym typeface="Roboto"/>
              </a:rPr>
              <a:t>10 mins</a:t>
            </a:r>
            <a:endParaRPr b="0" i="0" sz="1300" u="none" cap="none" strike="noStrike">
              <a:solidFill>
                <a:schemeClr val="lt1"/>
              </a:solidFill>
              <a:latin typeface="Roboto"/>
              <a:ea typeface="Roboto"/>
              <a:cs typeface="Roboto"/>
              <a:sym typeface="Roboto"/>
            </a:endParaRPr>
          </a:p>
        </p:txBody>
      </p:sp>
      <p:grpSp>
        <p:nvGrpSpPr>
          <p:cNvPr id="80" name="Google Shape;80;p15"/>
          <p:cNvGrpSpPr/>
          <p:nvPr/>
        </p:nvGrpSpPr>
        <p:grpSpPr>
          <a:xfrm>
            <a:off x="912820" y="1610215"/>
            <a:ext cx="198900" cy="593656"/>
            <a:chOff x="777447" y="1610215"/>
            <a:chExt cx="198900" cy="593656"/>
          </a:xfrm>
        </p:grpSpPr>
        <p:cxnSp>
          <p:nvCxnSpPr>
            <p:cNvPr id="81" name="Google Shape;81;p15"/>
            <p:cNvCxnSpPr/>
            <p:nvPr/>
          </p:nvCxnSpPr>
          <p:spPr>
            <a:xfrm>
              <a:off x="876909" y="1649171"/>
              <a:ext cx="0" cy="554700"/>
            </a:xfrm>
            <a:prstGeom prst="straightConnector1">
              <a:avLst/>
            </a:prstGeom>
            <a:noFill/>
            <a:ln cap="flat" cmpd="sng" w="9525">
              <a:solidFill>
                <a:schemeClr val="dk2"/>
              </a:solidFill>
              <a:prstDash val="solid"/>
              <a:round/>
              <a:headEnd len="sm" w="sm" type="none"/>
              <a:tailEnd len="sm" w="sm" type="none"/>
            </a:ln>
          </p:spPr>
        </p:cxnSp>
        <p:sp>
          <p:nvSpPr>
            <p:cNvPr id="82" name="Google Shape;82;p15"/>
            <p:cNvSpPr/>
            <p:nvPr/>
          </p:nvSpPr>
          <p:spPr>
            <a:xfrm>
              <a:off x="777447" y="1610215"/>
              <a:ext cx="198900" cy="198900"/>
            </a:xfrm>
            <a:prstGeom prst="ellips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3" name="Google Shape;83;p15"/>
          <p:cNvSpPr txBox="1"/>
          <p:nvPr>
            <p:ph idx="4294967295" type="body"/>
          </p:nvPr>
        </p:nvSpPr>
        <p:spPr>
          <a:xfrm>
            <a:off x="318375" y="374700"/>
            <a:ext cx="2242800" cy="9063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1600"/>
              </a:spcAft>
              <a:buClr>
                <a:schemeClr val="dk2"/>
              </a:buClr>
              <a:buSzPts val="1300"/>
              <a:buFont typeface="Roboto"/>
              <a:buNone/>
            </a:pPr>
            <a:r>
              <a:rPr b="0" i="0" lang="en" sz="1600" u="none" cap="none" strike="noStrike">
                <a:solidFill>
                  <a:schemeClr val="dk2"/>
                </a:solidFill>
                <a:latin typeface="Roboto"/>
                <a:ea typeface="Roboto"/>
                <a:cs typeface="Roboto"/>
                <a:sym typeface="Roboto"/>
              </a:rPr>
              <a:t>Introduction: goals, objectives, trends in bioinformatics</a:t>
            </a:r>
            <a:endParaRPr b="0" i="0" sz="1600" u="none" cap="none" strike="noStrike">
              <a:solidFill>
                <a:schemeClr val="dk2"/>
              </a:solidFill>
              <a:latin typeface="Roboto"/>
              <a:ea typeface="Roboto"/>
              <a:cs typeface="Roboto"/>
              <a:sym typeface="Roboto"/>
            </a:endParaRPr>
          </a:p>
        </p:txBody>
      </p:sp>
      <p:sp>
        <p:nvSpPr>
          <p:cNvPr id="84" name="Google Shape;84;p15"/>
          <p:cNvSpPr/>
          <p:nvPr/>
        </p:nvSpPr>
        <p:spPr>
          <a:xfrm>
            <a:off x="1817054" y="2199000"/>
            <a:ext cx="2051100" cy="745500"/>
          </a:xfrm>
          <a:prstGeom prst="chevron">
            <a:avLst>
              <a:gd fmla="val 50000" name="adj"/>
            </a:avLst>
          </a:prstGeom>
          <a:solidFill>
            <a:schemeClr val="dk1"/>
          </a:solidFill>
          <a:ln cap="flat" cmpd="sng" w="9525">
            <a:solidFill>
              <a:schemeClr val="lt1"/>
            </a:solidFill>
            <a:prstDash val="solid"/>
            <a:round/>
            <a:headEnd len="sm" w="sm" type="none"/>
            <a:tailEnd len="sm" w="sm" type="none"/>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 name="Google Shape;85;p15"/>
          <p:cNvSpPr txBox="1"/>
          <p:nvPr>
            <p:ph idx="4294967295" type="body"/>
          </p:nvPr>
        </p:nvSpPr>
        <p:spPr>
          <a:xfrm>
            <a:off x="2126317" y="2336550"/>
            <a:ext cx="1315500" cy="470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2"/>
              </a:buClr>
              <a:buSzPts val="1300"/>
              <a:buFont typeface="Roboto"/>
              <a:buNone/>
            </a:pPr>
            <a:r>
              <a:rPr b="0" i="0" lang="en" sz="1300" u="none" cap="none" strike="noStrike">
                <a:solidFill>
                  <a:schemeClr val="lt1"/>
                </a:solidFill>
                <a:latin typeface="Roboto"/>
                <a:ea typeface="Roboto"/>
                <a:cs typeface="Roboto"/>
                <a:sym typeface="Roboto"/>
              </a:rPr>
              <a:t>10 mins</a:t>
            </a:r>
            <a:endParaRPr b="0" i="0" sz="1300" u="none" cap="none" strike="noStrike">
              <a:solidFill>
                <a:schemeClr val="lt1"/>
              </a:solidFill>
              <a:latin typeface="Roboto"/>
              <a:ea typeface="Roboto"/>
              <a:cs typeface="Roboto"/>
              <a:sym typeface="Roboto"/>
            </a:endParaRPr>
          </a:p>
        </p:txBody>
      </p:sp>
      <p:grpSp>
        <p:nvGrpSpPr>
          <p:cNvPr id="86" name="Google Shape;86;p15"/>
          <p:cNvGrpSpPr/>
          <p:nvPr/>
        </p:nvGrpSpPr>
        <p:grpSpPr>
          <a:xfrm>
            <a:off x="2266282" y="2938958"/>
            <a:ext cx="198900" cy="593656"/>
            <a:chOff x="2223534" y="2938958"/>
            <a:chExt cx="198900" cy="593656"/>
          </a:xfrm>
        </p:grpSpPr>
        <p:cxnSp>
          <p:nvCxnSpPr>
            <p:cNvPr id="87" name="Google Shape;87;p15"/>
            <p:cNvCxnSpPr/>
            <p:nvPr/>
          </p:nvCxnSpPr>
          <p:spPr>
            <a:xfrm rot="10800000">
              <a:off x="2322997" y="2938958"/>
              <a:ext cx="0" cy="554700"/>
            </a:xfrm>
            <a:prstGeom prst="straightConnector1">
              <a:avLst/>
            </a:prstGeom>
            <a:noFill/>
            <a:ln cap="flat" cmpd="sng" w="9525">
              <a:solidFill>
                <a:schemeClr val="dk2"/>
              </a:solidFill>
              <a:prstDash val="solid"/>
              <a:round/>
              <a:headEnd len="sm" w="sm" type="none"/>
              <a:tailEnd len="sm" w="sm" type="none"/>
            </a:ln>
          </p:spPr>
        </p:cxnSp>
        <p:sp>
          <p:nvSpPr>
            <p:cNvPr id="88" name="Google Shape;88;p15"/>
            <p:cNvSpPr/>
            <p:nvPr/>
          </p:nvSpPr>
          <p:spPr>
            <a:xfrm flipH="1" rot="10800000">
              <a:off x="2223534" y="3333714"/>
              <a:ext cx="198900" cy="198900"/>
            </a:xfrm>
            <a:prstGeom prst="ellips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9" name="Google Shape;89;p15"/>
          <p:cNvSpPr txBox="1"/>
          <p:nvPr>
            <p:ph idx="4294967295" type="body"/>
          </p:nvPr>
        </p:nvSpPr>
        <p:spPr>
          <a:xfrm>
            <a:off x="1244337" y="3757725"/>
            <a:ext cx="2242800" cy="9063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1600"/>
              </a:spcAft>
              <a:buClr>
                <a:schemeClr val="dk2"/>
              </a:buClr>
              <a:buSzPts val="1300"/>
              <a:buFont typeface="Roboto"/>
              <a:buNone/>
            </a:pPr>
            <a:r>
              <a:rPr b="0" i="0" lang="en" sz="1600" u="none" cap="none" strike="noStrike">
                <a:solidFill>
                  <a:schemeClr val="dk2"/>
                </a:solidFill>
                <a:latin typeface="Roboto"/>
                <a:ea typeface="Roboto"/>
                <a:cs typeface="Roboto"/>
                <a:sym typeface="Roboto"/>
              </a:rPr>
              <a:t>Toolkits and career-related resources</a:t>
            </a:r>
            <a:endParaRPr b="0" i="0" sz="1600" u="none" cap="none" strike="noStrike">
              <a:solidFill>
                <a:schemeClr val="dk2"/>
              </a:solidFill>
              <a:latin typeface="Roboto"/>
              <a:ea typeface="Roboto"/>
              <a:cs typeface="Roboto"/>
              <a:sym typeface="Roboto"/>
            </a:endParaRPr>
          </a:p>
        </p:txBody>
      </p:sp>
      <p:sp>
        <p:nvSpPr>
          <p:cNvPr id="90" name="Google Shape;90;p15"/>
          <p:cNvSpPr/>
          <p:nvPr/>
        </p:nvSpPr>
        <p:spPr>
          <a:xfrm>
            <a:off x="3471973" y="2199000"/>
            <a:ext cx="2051100" cy="745500"/>
          </a:xfrm>
          <a:prstGeom prst="chevron">
            <a:avLst>
              <a:gd fmla="val 50000" name="adj"/>
            </a:avLst>
          </a:prstGeom>
          <a:solidFill>
            <a:schemeClr val="dk1"/>
          </a:solidFill>
          <a:ln cap="flat" cmpd="sng" w="9525">
            <a:solidFill>
              <a:schemeClr val="lt1"/>
            </a:solidFill>
            <a:prstDash val="solid"/>
            <a:round/>
            <a:headEnd len="sm" w="sm" type="none"/>
            <a:tailEnd len="sm" w="sm" type="none"/>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 name="Google Shape;91;p15"/>
          <p:cNvSpPr txBox="1"/>
          <p:nvPr>
            <p:ph idx="4294967295" type="body"/>
          </p:nvPr>
        </p:nvSpPr>
        <p:spPr>
          <a:xfrm>
            <a:off x="3767755" y="2336550"/>
            <a:ext cx="1315500" cy="470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2"/>
              </a:buClr>
              <a:buSzPts val="1300"/>
              <a:buFont typeface="Roboto"/>
              <a:buNone/>
            </a:pPr>
            <a:r>
              <a:rPr b="0" i="0" lang="en" sz="1300" u="none" cap="none" strike="noStrike">
                <a:solidFill>
                  <a:schemeClr val="lt1"/>
                </a:solidFill>
                <a:latin typeface="Roboto"/>
                <a:ea typeface="Roboto"/>
                <a:cs typeface="Roboto"/>
                <a:sym typeface="Roboto"/>
              </a:rPr>
              <a:t>30 mins</a:t>
            </a:r>
            <a:endParaRPr b="0" i="0" sz="1300" u="none" cap="none" strike="noStrike">
              <a:solidFill>
                <a:schemeClr val="lt1"/>
              </a:solidFill>
              <a:latin typeface="Roboto"/>
              <a:ea typeface="Roboto"/>
              <a:cs typeface="Roboto"/>
              <a:sym typeface="Roboto"/>
            </a:endParaRPr>
          </a:p>
        </p:txBody>
      </p:sp>
      <p:grpSp>
        <p:nvGrpSpPr>
          <p:cNvPr id="92" name="Google Shape;92;p15"/>
          <p:cNvGrpSpPr/>
          <p:nvPr/>
        </p:nvGrpSpPr>
        <p:grpSpPr>
          <a:xfrm>
            <a:off x="4058732" y="1610215"/>
            <a:ext cx="198900" cy="593656"/>
            <a:chOff x="3918084" y="1610215"/>
            <a:chExt cx="198900" cy="593656"/>
          </a:xfrm>
        </p:grpSpPr>
        <p:cxnSp>
          <p:nvCxnSpPr>
            <p:cNvPr id="93" name="Google Shape;93;p15"/>
            <p:cNvCxnSpPr/>
            <p:nvPr/>
          </p:nvCxnSpPr>
          <p:spPr>
            <a:xfrm>
              <a:off x="4017546" y="1649171"/>
              <a:ext cx="0" cy="554700"/>
            </a:xfrm>
            <a:prstGeom prst="straightConnector1">
              <a:avLst/>
            </a:prstGeom>
            <a:noFill/>
            <a:ln cap="flat" cmpd="sng" w="9525">
              <a:solidFill>
                <a:schemeClr val="dk2"/>
              </a:solidFill>
              <a:prstDash val="solid"/>
              <a:round/>
              <a:headEnd len="sm" w="sm" type="none"/>
              <a:tailEnd len="sm" w="sm" type="none"/>
            </a:ln>
          </p:spPr>
        </p:cxnSp>
        <p:sp>
          <p:nvSpPr>
            <p:cNvPr id="94" name="Google Shape;94;p15"/>
            <p:cNvSpPr/>
            <p:nvPr/>
          </p:nvSpPr>
          <p:spPr>
            <a:xfrm>
              <a:off x="3918084" y="1610215"/>
              <a:ext cx="198900" cy="198900"/>
            </a:xfrm>
            <a:prstGeom prst="ellips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5" name="Google Shape;95;p15"/>
          <p:cNvSpPr txBox="1"/>
          <p:nvPr>
            <p:ph idx="4294967295" type="body"/>
          </p:nvPr>
        </p:nvSpPr>
        <p:spPr>
          <a:xfrm>
            <a:off x="3304093" y="374700"/>
            <a:ext cx="2867877" cy="9063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1600"/>
              </a:spcAft>
              <a:buClr>
                <a:schemeClr val="dk2"/>
              </a:buClr>
              <a:buSzPts val="1300"/>
              <a:buFont typeface="Roboto"/>
              <a:buNone/>
            </a:pPr>
            <a:r>
              <a:rPr b="0" i="0" lang="en" sz="1600" u="none" cap="none" strike="noStrike">
                <a:solidFill>
                  <a:schemeClr val="dk2"/>
                </a:solidFill>
                <a:latin typeface="Roboto"/>
                <a:ea typeface="Roboto"/>
                <a:cs typeface="Roboto"/>
                <a:sym typeface="Roboto"/>
              </a:rPr>
              <a:t>Career profiles and creating your individualized development plan</a:t>
            </a:r>
            <a:endParaRPr b="0" i="0" sz="1600" u="none" cap="none" strike="noStrike">
              <a:solidFill>
                <a:schemeClr val="dk2"/>
              </a:solidFill>
              <a:latin typeface="Roboto"/>
              <a:ea typeface="Roboto"/>
              <a:cs typeface="Roboto"/>
              <a:sym typeface="Roboto"/>
            </a:endParaRPr>
          </a:p>
        </p:txBody>
      </p:sp>
      <p:sp>
        <p:nvSpPr>
          <p:cNvPr id="96" name="Google Shape;96;p15"/>
          <p:cNvSpPr/>
          <p:nvPr/>
        </p:nvSpPr>
        <p:spPr>
          <a:xfrm>
            <a:off x="5126893" y="2199000"/>
            <a:ext cx="2051100" cy="745500"/>
          </a:xfrm>
          <a:prstGeom prst="chevron">
            <a:avLst>
              <a:gd fmla="val 50000" name="adj"/>
            </a:avLst>
          </a:prstGeom>
          <a:solidFill>
            <a:schemeClr val="dk1"/>
          </a:solidFill>
          <a:ln cap="flat" cmpd="sng" w="9525">
            <a:solidFill>
              <a:schemeClr val="lt1"/>
            </a:solidFill>
            <a:prstDash val="solid"/>
            <a:round/>
            <a:headEnd len="sm" w="sm" type="none"/>
            <a:tailEnd len="sm" w="sm" type="none"/>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 name="Google Shape;97;p15"/>
          <p:cNvSpPr txBox="1"/>
          <p:nvPr>
            <p:ph idx="4294967295" type="body"/>
          </p:nvPr>
        </p:nvSpPr>
        <p:spPr>
          <a:xfrm>
            <a:off x="5416699" y="2336550"/>
            <a:ext cx="1315500" cy="470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2"/>
              </a:buClr>
              <a:buSzPts val="1300"/>
              <a:buFont typeface="Roboto"/>
              <a:buNone/>
            </a:pPr>
            <a:r>
              <a:rPr b="0" i="0" lang="en" sz="1300" u="none" cap="none" strike="noStrike">
                <a:solidFill>
                  <a:schemeClr val="lt1"/>
                </a:solidFill>
                <a:latin typeface="Roboto"/>
                <a:ea typeface="Roboto"/>
                <a:cs typeface="Roboto"/>
                <a:sym typeface="Roboto"/>
              </a:rPr>
              <a:t>40 mins</a:t>
            </a:r>
            <a:endParaRPr b="0" i="0" sz="1300" u="none" cap="none" strike="noStrike">
              <a:solidFill>
                <a:schemeClr val="lt1"/>
              </a:solidFill>
              <a:latin typeface="Roboto"/>
              <a:ea typeface="Roboto"/>
              <a:cs typeface="Roboto"/>
              <a:sym typeface="Roboto"/>
            </a:endParaRPr>
          </a:p>
        </p:txBody>
      </p:sp>
      <p:grpSp>
        <p:nvGrpSpPr>
          <p:cNvPr id="98" name="Google Shape;98;p15"/>
          <p:cNvGrpSpPr/>
          <p:nvPr/>
        </p:nvGrpSpPr>
        <p:grpSpPr>
          <a:xfrm>
            <a:off x="5973070" y="2938958"/>
            <a:ext cx="198900" cy="593656"/>
            <a:chOff x="5958946" y="2938958"/>
            <a:chExt cx="198900" cy="593656"/>
          </a:xfrm>
        </p:grpSpPr>
        <p:cxnSp>
          <p:nvCxnSpPr>
            <p:cNvPr id="99" name="Google Shape;99;p15"/>
            <p:cNvCxnSpPr/>
            <p:nvPr/>
          </p:nvCxnSpPr>
          <p:spPr>
            <a:xfrm rot="10800000">
              <a:off x="6058409" y="2938958"/>
              <a:ext cx="0" cy="554700"/>
            </a:xfrm>
            <a:prstGeom prst="straightConnector1">
              <a:avLst/>
            </a:prstGeom>
            <a:noFill/>
            <a:ln cap="flat" cmpd="sng" w="9525">
              <a:solidFill>
                <a:schemeClr val="dk2"/>
              </a:solidFill>
              <a:prstDash val="solid"/>
              <a:round/>
              <a:headEnd len="sm" w="sm" type="none"/>
              <a:tailEnd len="sm" w="sm" type="none"/>
            </a:ln>
          </p:spPr>
        </p:cxnSp>
        <p:sp>
          <p:nvSpPr>
            <p:cNvPr id="100" name="Google Shape;100;p15"/>
            <p:cNvSpPr/>
            <p:nvPr/>
          </p:nvSpPr>
          <p:spPr>
            <a:xfrm flipH="1" rot="10800000">
              <a:off x="5958946" y="3333714"/>
              <a:ext cx="198900" cy="198900"/>
            </a:xfrm>
            <a:prstGeom prst="ellips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01" name="Google Shape;101;p15"/>
          <p:cNvSpPr txBox="1"/>
          <p:nvPr>
            <p:ph idx="4294967295" type="body"/>
          </p:nvPr>
        </p:nvSpPr>
        <p:spPr>
          <a:xfrm>
            <a:off x="4834271" y="3658493"/>
            <a:ext cx="3111794" cy="9063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1600"/>
              </a:spcAft>
              <a:buClr>
                <a:schemeClr val="dk2"/>
              </a:buClr>
              <a:buSzPts val="1300"/>
              <a:buFont typeface="Roboto"/>
              <a:buNone/>
            </a:pPr>
            <a:r>
              <a:rPr b="0" i="0" lang="en" sz="1600" u="none" cap="none" strike="noStrike">
                <a:solidFill>
                  <a:schemeClr val="dk2"/>
                </a:solidFill>
                <a:latin typeface="Roboto"/>
                <a:ea typeface="Roboto"/>
                <a:cs typeface="Roboto"/>
                <a:sym typeface="Roboto"/>
              </a:rPr>
              <a:t>2 Hands-on exercises: case studies for project management and scientific writing</a:t>
            </a:r>
            <a:endParaRPr b="0" i="0" sz="1600" u="none" cap="none" strike="noStrike">
              <a:solidFill>
                <a:schemeClr val="dk2"/>
              </a:solidFill>
              <a:latin typeface="Roboto"/>
              <a:ea typeface="Roboto"/>
              <a:cs typeface="Roboto"/>
              <a:sym typeface="Roboto"/>
            </a:endParaRPr>
          </a:p>
        </p:txBody>
      </p:sp>
      <p:sp>
        <p:nvSpPr>
          <p:cNvPr id="102" name="Google Shape;102;p15"/>
          <p:cNvSpPr/>
          <p:nvPr/>
        </p:nvSpPr>
        <p:spPr>
          <a:xfrm>
            <a:off x="6781813" y="2199000"/>
            <a:ext cx="2051100" cy="745500"/>
          </a:xfrm>
          <a:prstGeom prst="chevron">
            <a:avLst>
              <a:gd fmla="val 50000" name="adj"/>
            </a:avLst>
          </a:prstGeom>
          <a:solidFill>
            <a:schemeClr val="dk1"/>
          </a:solidFill>
          <a:ln cap="flat" cmpd="sng" w="9525">
            <a:solidFill>
              <a:schemeClr val="lt1"/>
            </a:solidFill>
            <a:prstDash val="solid"/>
            <a:round/>
            <a:headEnd len="sm" w="sm" type="none"/>
            <a:tailEnd len="sm" w="sm" type="none"/>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 name="Google Shape;103;p15"/>
          <p:cNvSpPr txBox="1"/>
          <p:nvPr>
            <p:ph idx="4294967295" type="body"/>
          </p:nvPr>
        </p:nvSpPr>
        <p:spPr>
          <a:xfrm>
            <a:off x="7111512" y="2336550"/>
            <a:ext cx="1315500" cy="470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2"/>
              </a:buClr>
              <a:buSzPts val="1300"/>
              <a:buFont typeface="Roboto"/>
              <a:buNone/>
            </a:pPr>
            <a:r>
              <a:rPr b="0" i="0" lang="en" sz="1300" u="none" cap="none" strike="noStrike">
                <a:solidFill>
                  <a:schemeClr val="lt1"/>
                </a:solidFill>
                <a:latin typeface="Roboto"/>
                <a:ea typeface="Roboto"/>
                <a:cs typeface="Roboto"/>
                <a:sym typeface="Roboto"/>
              </a:rPr>
              <a:t>20-25 mins</a:t>
            </a:r>
            <a:endParaRPr b="0" i="0" sz="1300" u="none" cap="none" strike="noStrike">
              <a:solidFill>
                <a:schemeClr val="lt1"/>
              </a:solidFill>
              <a:latin typeface="Roboto"/>
              <a:ea typeface="Roboto"/>
              <a:cs typeface="Roboto"/>
              <a:sym typeface="Roboto"/>
            </a:endParaRPr>
          </a:p>
        </p:txBody>
      </p:sp>
      <p:grpSp>
        <p:nvGrpSpPr>
          <p:cNvPr id="104" name="Google Shape;104;p15"/>
          <p:cNvGrpSpPr/>
          <p:nvPr/>
        </p:nvGrpSpPr>
        <p:grpSpPr>
          <a:xfrm>
            <a:off x="7669807" y="1610215"/>
            <a:ext cx="198900" cy="593656"/>
            <a:chOff x="3918084" y="1610215"/>
            <a:chExt cx="198900" cy="593656"/>
          </a:xfrm>
        </p:grpSpPr>
        <p:cxnSp>
          <p:nvCxnSpPr>
            <p:cNvPr id="105" name="Google Shape;105;p15"/>
            <p:cNvCxnSpPr/>
            <p:nvPr/>
          </p:nvCxnSpPr>
          <p:spPr>
            <a:xfrm>
              <a:off x="4017546" y="1649171"/>
              <a:ext cx="0" cy="554700"/>
            </a:xfrm>
            <a:prstGeom prst="straightConnector1">
              <a:avLst/>
            </a:prstGeom>
            <a:noFill/>
            <a:ln cap="flat" cmpd="sng" w="9525">
              <a:solidFill>
                <a:schemeClr val="dk2"/>
              </a:solidFill>
              <a:prstDash val="solid"/>
              <a:round/>
              <a:headEnd len="sm" w="sm" type="none"/>
              <a:tailEnd len="sm" w="sm" type="none"/>
            </a:ln>
          </p:spPr>
        </p:cxnSp>
        <p:sp>
          <p:nvSpPr>
            <p:cNvPr id="106" name="Google Shape;106;p15"/>
            <p:cNvSpPr/>
            <p:nvPr/>
          </p:nvSpPr>
          <p:spPr>
            <a:xfrm>
              <a:off x="3918084" y="1610215"/>
              <a:ext cx="198900" cy="198900"/>
            </a:xfrm>
            <a:prstGeom prst="ellips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07" name="Google Shape;107;p15"/>
          <p:cNvSpPr txBox="1"/>
          <p:nvPr>
            <p:ph idx="4294967295" type="body"/>
          </p:nvPr>
        </p:nvSpPr>
        <p:spPr>
          <a:xfrm>
            <a:off x="6685963" y="443072"/>
            <a:ext cx="2242800" cy="9063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1600"/>
              </a:spcAft>
              <a:buClr>
                <a:schemeClr val="dk2"/>
              </a:buClr>
              <a:buSzPts val="1300"/>
              <a:buFont typeface="Roboto"/>
              <a:buNone/>
            </a:pPr>
            <a:r>
              <a:rPr b="0" i="0" lang="en" sz="1600" u="none" cap="none" strike="noStrike">
                <a:solidFill>
                  <a:schemeClr val="dk2"/>
                </a:solidFill>
                <a:latin typeface="Roboto"/>
                <a:ea typeface="Roboto"/>
                <a:cs typeface="Roboto"/>
                <a:sym typeface="Roboto"/>
              </a:rPr>
              <a:t>Summary, Q&amp;A and evaluations</a:t>
            </a:r>
            <a:endParaRPr b="0" i="0" sz="1600" u="none" cap="none" strike="noStrike">
              <a:solidFill>
                <a:schemeClr val="dk2"/>
              </a:solidFill>
              <a:latin typeface="Roboto"/>
              <a:ea typeface="Roboto"/>
              <a:cs typeface="Roboto"/>
              <a:sym typeface="Roboto"/>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9" name="Shape 299"/>
        <p:cNvGrpSpPr/>
        <p:nvPr/>
      </p:nvGrpSpPr>
      <p:grpSpPr>
        <a:xfrm>
          <a:off x="0" y="0"/>
          <a:ext cx="0" cy="0"/>
          <a:chOff x="0" y="0"/>
          <a:chExt cx="0" cy="0"/>
        </a:xfrm>
      </p:grpSpPr>
      <p:sp>
        <p:nvSpPr>
          <p:cNvPr id="300" name="Google Shape;300;p42"/>
          <p:cNvSpPr txBox="1"/>
          <p:nvPr>
            <p:ph type="title"/>
          </p:nvPr>
        </p:nvSpPr>
        <p:spPr>
          <a:xfrm>
            <a:off x="311725" y="500925"/>
            <a:ext cx="8520600" cy="623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lt1"/>
              </a:buClr>
              <a:buSzPts val="2800"/>
              <a:buFont typeface="Merriweather"/>
              <a:buNone/>
            </a:pPr>
            <a:r>
              <a:rPr b="0" i="0" lang="en" sz="2800" u="none" cap="none" strike="noStrike">
                <a:solidFill>
                  <a:schemeClr val="lt1"/>
                </a:solidFill>
                <a:latin typeface="Merriweather"/>
                <a:ea typeface="Merriweather"/>
                <a:cs typeface="Merriweather"/>
                <a:sym typeface="Merriweather"/>
              </a:rPr>
              <a:t>Develop your IDP</a:t>
            </a:r>
            <a:endParaRPr/>
          </a:p>
        </p:txBody>
      </p:sp>
      <p:sp>
        <p:nvSpPr>
          <p:cNvPr id="301" name="Google Shape;301;p42"/>
          <p:cNvSpPr/>
          <p:nvPr/>
        </p:nvSpPr>
        <p:spPr>
          <a:xfrm>
            <a:off x="131160" y="1388626"/>
            <a:ext cx="8881730" cy="375487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n" sz="1400" u="none" cap="none" strike="noStrike">
                <a:solidFill>
                  <a:srgbClr val="000000"/>
                </a:solidFill>
                <a:latin typeface="Arial"/>
                <a:ea typeface="Arial"/>
                <a:cs typeface="Arial"/>
                <a:sym typeface="Arial"/>
              </a:rPr>
              <a:t>Step 1: Explicitly define your career goals.</a:t>
            </a:r>
            <a:endParaRPr/>
          </a:p>
          <a:p>
            <a:pPr indent="0" lvl="0" marL="0" marR="0" rtl="0" algn="l">
              <a:lnSpc>
                <a:spcPct val="100000"/>
              </a:lnSpc>
              <a:spcBef>
                <a:spcPts val="0"/>
              </a:spcBef>
              <a:spcAft>
                <a:spcPts val="0"/>
              </a:spcAft>
              <a:buNone/>
            </a:pPr>
            <a:r>
              <a:rPr b="0" i="0" lang="en" sz="1400" u="none" cap="none" strike="noStrike">
                <a:solidFill>
                  <a:srgbClr val="000000"/>
                </a:solidFill>
                <a:latin typeface="Arial"/>
                <a:ea typeface="Arial"/>
                <a:cs typeface="Arial"/>
                <a:sym typeface="Arial"/>
              </a:rPr>
              <a:t>Make a list of three or four jobs—in order of preference— that you might apply for after you complete your degree. Will your next job fulfill your career goals, or will you need intermediate positions? </a:t>
            </a:r>
            <a:endParaRPr/>
          </a:p>
          <a:p>
            <a:pPr indent="0" lvl="0" marL="0" marR="0" rtl="0" algn="l">
              <a:lnSpc>
                <a:spcPct val="100000"/>
              </a:lnSpc>
              <a:spcBef>
                <a:spcPts val="0"/>
              </a:spcBef>
              <a:spcAft>
                <a:spcPts val="0"/>
              </a:spcAft>
              <a:buNone/>
            </a:pPr>
            <a:r>
              <a:rPr b="1" i="0" lang="en" sz="1400" u="none" cap="none" strike="noStrike">
                <a:solidFill>
                  <a:srgbClr val="000000"/>
                </a:solidFill>
                <a:latin typeface="Arial"/>
                <a:ea typeface="Arial"/>
                <a:cs typeface="Arial"/>
                <a:sym typeface="Arial"/>
              </a:rPr>
              <a:t>Step 2: Identify necessary skills and knowledge.</a:t>
            </a:r>
            <a:endParaRPr/>
          </a:p>
          <a:p>
            <a:pPr indent="0" lvl="0" marL="0" marR="0" rtl="0" algn="l">
              <a:lnSpc>
                <a:spcPct val="100000"/>
              </a:lnSpc>
              <a:spcBef>
                <a:spcPts val="0"/>
              </a:spcBef>
              <a:spcAft>
                <a:spcPts val="0"/>
              </a:spcAft>
              <a:buNone/>
            </a:pPr>
            <a:r>
              <a:rPr b="0" i="0" lang="en" sz="1400" u="none" cap="none" strike="noStrike">
                <a:solidFill>
                  <a:srgbClr val="000000"/>
                </a:solidFill>
                <a:latin typeface="Arial"/>
                <a:ea typeface="Arial"/>
                <a:cs typeface="Arial"/>
                <a:sym typeface="Arial"/>
              </a:rPr>
              <a:t>List the skills, talents, and abilities necessary for the career path(s) you specified in Step 1. </a:t>
            </a:r>
            <a:endParaRPr/>
          </a:p>
          <a:p>
            <a:pPr indent="0" lvl="0" marL="0" marR="0" rtl="0" algn="l">
              <a:lnSpc>
                <a:spcPct val="100000"/>
              </a:lnSpc>
              <a:spcBef>
                <a:spcPts val="0"/>
              </a:spcBef>
              <a:spcAft>
                <a:spcPts val="0"/>
              </a:spcAft>
              <a:buNone/>
            </a:pPr>
            <a:r>
              <a:rPr b="1" i="0" lang="en" sz="1400" u="none" cap="none" strike="noStrike">
                <a:solidFill>
                  <a:srgbClr val="000000"/>
                </a:solidFill>
                <a:latin typeface="Arial"/>
                <a:ea typeface="Arial"/>
                <a:cs typeface="Arial"/>
                <a:sym typeface="Arial"/>
              </a:rPr>
              <a:t>Step 3: Assess skills and knowledge.</a:t>
            </a:r>
            <a:endParaRPr/>
          </a:p>
          <a:p>
            <a:pPr indent="0" lvl="0" marL="0" marR="0" rtl="0" algn="l">
              <a:lnSpc>
                <a:spcPct val="100000"/>
              </a:lnSpc>
              <a:spcBef>
                <a:spcPts val="0"/>
              </a:spcBef>
              <a:spcAft>
                <a:spcPts val="0"/>
              </a:spcAft>
              <a:buNone/>
            </a:pPr>
            <a:r>
              <a:rPr b="0" i="0" lang="en" sz="1400" u="none" cap="none" strike="noStrike">
                <a:solidFill>
                  <a:srgbClr val="000000"/>
                </a:solidFill>
                <a:latin typeface="Arial"/>
                <a:ea typeface="Arial"/>
                <a:cs typeface="Arial"/>
                <a:sym typeface="Arial"/>
              </a:rPr>
              <a:t>Honestly reflect on your current skills, talents, and abilities and compare them to the requirements you identified in </a:t>
            </a:r>
            <a:r>
              <a:rPr b="0" i="1" lang="en" sz="1400" u="none" cap="none" strike="noStrike">
                <a:solidFill>
                  <a:srgbClr val="000000"/>
                </a:solidFill>
                <a:latin typeface="Arial"/>
                <a:ea typeface="Arial"/>
                <a:cs typeface="Arial"/>
                <a:sym typeface="Arial"/>
              </a:rPr>
              <a:t>Step 2</a:t>
            </a:r>
            <a:r>
              <a:rPr b="0" i="0" lang="en" sz="1400" u="none" cap="none" strike="noStrike">
                <a:solidFill>
                  <a:srgbClr val="000000"/>
                </a:solidFill>
                <a:latin typeface="Arial"/>
                <a:ea typeface="Arial"/>
                <a:cs typeface="Arial"/>
                <a:sym typeface="Arial"/>
              </a:rPr>
              <a:t>. </a:t>
            </a:r>
            <a:endParaRPr/>
          </a:p>
          <a:p>
            <a:pPr indent="0" lvl="0" marL="0" marR="0" rtl="0" algn="l">
              <a:lnSpc>
                <a:spcPct val="100000"/>
              </a:lnSpc>
              <a:spcBef>
                <a:spcPts val="0"/>
              </a:spcBef>
              <a:spcAft>
                <a:spcPts val="0"/>
              </a:spcAft>
              <a:buNone/>
            </a:pPr>
            <a:r>
              <a:rPr b="1" i="0" lang="en" sz="1400" u="none" cap="none" strike="noStrike">
                <a:solidFill>
                  <a:srgbClr val="000000"/>
                </a:solidFill>
                <a:latin typeface="Arial"/>
                <a:ea typeface="Arial"/>
                <a:cs typeface="Arial"/>
                <a:sym typeface="Arial"/>
              </a:rPr>
              <a:t>Step 4: Write professional development goals.</a:t>
            </a:r>
            <a:endParaRPr/>
          </a:p>
          <a:p>
            <a:pPr indent="0" lvl="0" marL="0" marR="0" rtl="0" algn="l">
              <a:lnSpc>
                <a:spcPct val="100000"/>
              </a:lnSpc>
              <a:spcBef>
                <a:spcPts val="0"/>
              </a:spcBef>
              <a:spcAft>
                <a:spcPts val="0"/>
              </a:spcAft>
              <a:buNone/>
            </a:pPr>
            <a:r>
              <a:rPr b="0" i="0" lang="en" sz="1400" u="none" cap="none" strike="noStrike">
                <a:solidFill>
                  <a:srgbClr val="000000"/>
                </a:solidFill>
                <a:latin typeface="Arial"/>
                <a:ea typeface="Arial"/>
                <a:cs typeface="Arial"/>
                <a:sym typeface="Arial"/>
              </a:rPr>
              <a:t>Develop a detailed plan; what can you do or learn in your current position to become even more competitive in your job search? Write down goals for the short term (next year), mid-term (next 1–2 years), and long-term (3–5 years). </a:t>
            </a:r>
            <a:endParaRPr/>
          </a:p>
          <a:p>
            <a:pPr indent="0" lvl="0" marL="0" marR="0" rtl="0" algn="l">
              <a:lnSpc>
                <a:spcPct val="100000"/>
              </a:lnSpc>
              <a:spcBef>
                <a:spcPts val="0"/>
              </a:spcBef>
              <a:spcAft>
                <a:spcPts val="0"/>
              </a:spcAft>
              <a:buNone/>
            </a:pPr>
            <a:r>
              <a:rPr b="1" i="0" lang="en" sz="1400" u="none" cap="none" strike="noStrike">
                <a:solidFill>
                  <a:srgbClr val="000000"/>
                </a:solidFill>
                <a:latin typeface="Arial"/>
                <a:ea typeface="Arial"/>
                <a:cs typeface="Arial"/>
                <a:sym typeface="Arial"/>
              </a:rPr>
              <a:t>Step 5: Track your development and set new goals.</a:t>
            </a:r>
            <a:endParaRPr/>
          </a:p>
          <a:p>
            <a:pPr indent="0" lvl="0" marL="0" marR="0" rtl="0" algn="l">
              <a:lnSpc>
                <a:spcPct val="100000"/>
              </a:lnSpc>
              <a:spcBef>
                <a:spcPts val="0"/>
              </a:spcBef>
              <a:spcAft>
                <a:spcPts val="0"/>
              </a:spcAft>
              <a:buNone/>
            </a:pPr>
            <a:r>
              <a:rPr b="0" i="0" lang="en" sz="1400" u="none" cap="none" strike="noStrike">
                <a:solidFill>
                  <a:srgbClr val="000000"/>
                </a:solidFill>
                <a:latin typeface="Arial"/>
                <a:ea typeface="Arial"/>
                <a:cs typeface="Arial"/>
                <a:sym typeface="Arial"/>
              </a:rPr>
              <a:t>Maintaining an academic portfolio to collect evidence of your achievements. Use personal statements, feedback from others, and samples of your work to document your efforts to achieve your goals.</a:t>
            </a:r>
            <a:endParaRPr b="1"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1"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n" sz="1400" u="none" cap="none" strike="noStrike">
                <a:solidFill>
                  <a:srgbClr val="000000"/>
                </a:solidFill>
                <a:latin typeface="Arial"/>
                <a:ea typeface="Arial"/>
                <a:cs typeface="Arial"/>
                <a:sym typeface="Arial"/>
              </a:rPr>
              <a:t>https://www.unl.edu/gradstudies/current/development/idp</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5" name="Shape 305"/>
        <p:cNvGrpSpPr/>
        <p:nvPr/>
      </p:nvGrpSpPr>
      <p:grpSpPr>
        <a:xfrm>
          <a:off x="0" y="0"/>
          <a:ext cx="0" cy="0"/>
          <a:chOff x="0" y="0"/>
          <a:chExt cx="0" cy="0"/>
        </a:xfrm>
      </p:grpSpPr>
      <p:sp>
        <p:nvSpPr>
          <p:cNvPr id="306" name="Google Shape;306;p43"/>
          <p:cNvSpPr txBox="1"/>
          <p:nvPr>
            <p:ph type="title"/>
          </p:nvPr>
        </p:nvSpPr>
        <p:spPr>
          <a:xfrm>
            <a:off x="311750" y="958765"/>
            <a:ext cx="8336064" cy="2294797"/>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chemeClr val="lt1"/>
              </a:buClr>
              <a:buSzPts val="10000"/>
              <a:buFont typeface="Merriweather"/>
              <a:buNone/>
            </a:pPr>
            <a:r>
              <a:rPr b="0" i="0" lang="en" sz="4000" u="none" cap="none" strike="noStrike">
                <a:solidFill>
                  <a:schemeClr val="lt1"/>
                </a:solidFill>
                <a:latin typeface="Merriweather"/>
                <a:ea typeface="Merriweather"/>
                <a:cs typeface="Merriweather"/>
                <a:sym typeface="Merriweather"/>
              </a:rPr>
              <a:t>Work on IDP</a:t>
            </a:r>
            <a:br>
              <a:rPr b="0" i="0" lang="en" sz="4000" u="none" cap="none" strike="noStrike">
                <a:solidFill>
                  <a:schemeClr val="lt1"/>
                </a:solidFill>
                <a:latin typeface="Merriweather"/>
                <a:ea typeface="Merriweather"/>
                <a:cs typeface="Merriweather"/>
                <a:sym typeface="Merriweather"/>
              </a:rPr>
            </a:br>
            <a:r>
              <a:rPr b="0" i="0" lang="en" sz="4000" u="none" cap="none" strike="noStrike">
                <a:solidFill>
                  <a:schemeClr val="lt1"/>
                </a:solidFill>
                <a:latin typeface="Merriweather"/>
                <a:ea typeface="Merriweather"/>
                <a:cs typeface="Merriweather"/>
                <a:sym typeface="Merriweather"/>
              </a:rPr>
              <a:t>and address questions about the process</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0" name="Shape 310"/>
        <p:cNvGrpSpPr/>
        <p:nvPr/>
      </p:nvGrpSpPr>
      <p:grpSpPr>
        <a:xfrm>
          <a:off x="0" y="0"/>
          <a:ext cx="0" cy="0"/>
          <a:chOff x="0" y="0"/>
          <a:chExt cx="0" cy="0"/>
        </a:xfrm>
      </p:grpSpPr>
      <p:sp>
        <p:nvSpPr>
          <p:cNvPr id="311" name="Google Shape;311;p44"/>
          <p:cNvSpPr txBox="1"/>
          <p:nvPr>
            <p:ph type="title"/>
          </p:nvPr>
        </p:nvSpPr>
        <p:spPr>
          <a:xfrm>
            <a:off x="311725" y="500925"/>
            <a:ext cx="8520600" cy="623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lt1"/>
              </a:buClr>
              <a:buSzPts val="2800"/>
              <a:buFont typeface="Merriweather"/>
              <a:buNone/>
            </a:pPr>
            <a:r>
              <a:rPr b="0" i="0" lang="en" sz="2800" u="none" cap="none" strike="noStrike">
                <a:solidFill>
                  <a:schemeClr val="lt1"/>
                </a:solidFill>
                <a:latin typeface="Merriweather"/>
                <a:ea typeface="Merriweather"/>
                <a:cs typeface="Merriweather"/>
                <a:sym typeface="Merriweather"/>
              </a:rPr>
              <a:t>Summary: IDP </a:t>
            </a:r>
            <a:endParaRPr/>
          </a:p>
        </p:txBody>
      </p:sp>
      <p:sp>
        <p:nvSpPr>
          <p:cNvPr id="312" name="Google Shape;312;p44"/>
          <p:cNvSpPr/>
          <p:nvPr/>
        </p:nvSpPr>
        <p:spPr>
          <a:xfrm>
            <a:off x="57346" y="1740318"/>
            <a:ext cx="5209953" cy="2462213"/>
          </a:xfrm>
          <a:prstGeom prst="rect">
            <a:avLst/>
          </a:prstGeom>
          <a:noFill/>
          <a:ln>
            <a:noFill/>
          </a:ln>
        </p:spPr>
        <p:txBody>
          <a:bodyPr anchorCtr="0" anchor="t" bIns="45700" lIns="91425" spcFirstLastPara="1" rIns="91425" wrap="square" tIns="45700">
            <a:noAutofit/>
          </a:bodyPr>
          <a:lstStyle/>
          <a:p>
            <a:pPr indent="-285750" lvl="0" marL="285750" marR="0" rtl="0" algn="l">
              <a:lnSpc>
                <a:spcPct val="100000"/>
              </a:lnSpc>
              <a:spcBef>
                <a:spcPts val="0"/>
              </a:spcBef>
              <a:spcAft>
                <a:spcPts val="0"/>
              </a:spcAft>
              <a:buClr>
                <a:srgbClr val="000000"/>
              </a:buClr>
              <a:buSzPts val="1400"/>
              <a:buFont typeface="Noto Sans Symbols"/>
              <a:buChar char="❑"/>
            </a:pPr>
            <a:r>
              <a:rPr b="0" i="0" lang="en" sz="1400" u="none" cap="none" strike="noStrike">
                <a:solidFill>
                  <a:srgbClr val="000000"/>
                </a:solidFill>
                <a:latin typeface="Arial"/>
                <a:ea typeface="Arial"/>
                <a:cs typeface="Arial"/>
                <a:sym typeface="Arial"/>
              </a:rPr>
              <a:t>There are 5 steps involved in the process of developing your personal plan </a:t>
            </a:r>
            <a:endParaRPr/>
          </a:p>
          <a:p>
            <a:pPr indent="-285750" lvl="0" marL="285750" marR="0" rtl="0" algn="l">
              <a:lnSpc>
                <a:spcPct val="100000"/>
              </a:lnSpc>
              <a:spcBef>
                <a:spcPts val="0"/>
              </a:spcBef>
              <a:spcAft>
                <a:spcPts val="0"/>
              </a:spcAft>
              <a:buClr>
                <a:srgbClr val="000000"/>
              </a:buClr>
              <a:buSzPts val="1400"/>
              <a:buFont typeface="Noto Sans Symbols"/>
              <a:buChar char="❑"/>
            </a:pPr>
            <a:r>
              <a:rPr b="0" i="0" lang="en" sz="1400" u="none" cap="none" strike="noStrike">
                <a:solidFill>
                  <a:srgbClr val="000000"/>
                </a:solidFill>
                <a:latin typeface="Arial"/>
                <a:ea typeface="Arial"/>
                <a:cs typeface="Arial"/>
                <a:sym typeface="Arial"/>
              </a:rPr>
              <a:t>Consider your strengths and development areas in defining your career goals</a:t>
            </a:r>
            <a:endParaRPr/>
          </a:p>
          <a:p>
            <a:pPr indent="-285750" lvl="0" marL="285750" marR="0" rtl="0" algn="l">
              <a:lnSpc>
                <a:spcPct val="100000"/>
              </a:lnSpc>
              <a:spcBef>
                <a:spcPts val="0"/>
              </a:spcBef>
              <a:spcAft>
                <a:spcPts val="0"/>
              </a:spcAft>
              <a:buClr>
                <a:srgbClr val="000000"/>
              </a:buClr>
              <a:buSzPts val="1400"/>
              <a:buFont typeface="Noto Sans Symbols"/>
              <a:buChar char="❑"/>
            </a:pPr>
            <a:r>
              <a:rPr b="0" i="0" lang="en" sz="1400" u="none" cap="none" strike="noStrike">
                <a:solidFill>
                  <a:srgbClr val="000000"/>
                </a:solidFill>
                <a:latin typeface="Arial"/>
                <a:ea typeface="Arial"/>
                <a:cs typeface="Arial"/>
                <a:sym typeface="Arial"/>
              </a:rPr>
              <a:t>The template examples are guides you can use so feel free to modify them as applicable to your unique situation</a:t>
            </a:r>
            <a:endParaRPr/>
          </a:p>
          <a:p>
            <a:pPr indent="-285750" lvl="0" marL="285750" marR="0" rtl="0" algn="l">
              <a:lnSpc>
                <a:spcPct val="100000"/>
              </a:lnSpc>
              <a:spcBef>
                <a:spcPts val="0"/>
              </a:spcBef>
              <a:spcAft>
                <a:spcPts val="0"/>
              </a:spcAft>
              <a:buClr>
                <a:srgbClr val="000000"/>
              </a:buClr>
              <a:buSzPts val="1400"/>
              <a:buFont typeface="Noto Sans Symbols"/>
              <a:buChar char="❑"/>
            </a:pPr>
            <a:r>
              <a:rPr b="0" i="0" lang="en" sz="1400" u="none" cap="none" strike="noStrike">
                <a:solidFill>
                  <a:srgbClr val="000000"/>
                </a:solidFill>
                <a:latin typeface="Arial"/>
                <a:ea typeface="Arial"/>
                <a:cs typeface="Arial"/>
                <a:sym typeface="Arial"/>
              </a:rPr>
              <a:t>Seek a second opinion on your document (from at least one of the following: a senior colleague, external individual within the field/area of research specialization and/or HR specialist). </a:t>
            </a:r>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pic>
        <p:nvPicPr>
          <p:cNvPr id="313" name="Google Shape;313;p44"/>
          <p:cNvPicPr preferRelativeResize="0"/>
          <p:nvPr/>
        </p:nvPicPr>
        <p:blipFill rotWithShape="1">
          <a:blip r:embed="rId3">
            <a:alphaModFix/>
          </a:blip>
          <a:srcRect b="0" l="0" r="0" t="0"/>
          <a:stretch/>
        </p:blipFill>
        <p:spPr>
          <a:xfrm>
            <a:off x="5267299" y="1665768"/>
            <a:ext cx="3682861" cy="239587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7" name="Shape 317"/>
        <p:cNvGrpSpPr/>
        <p:nvPr/>
      </p:nvGrpSpPr>
      <p:grpSpPr>
        <a:xfrm>
          <a:off x="0" y="0"/>
          <a:ext cx="0" cy="0"/>
          <a:chOff x="0" y="0"/>
          <a:chExt cx="0" cy="0"/>
        </a:xfrm>
      </p:grpSpPr>
      <p:sp>
        <p:nvSpPr>
          <p:cNvPr id="318" name="Google Shape;318;p45"/>
          <p:cNvSpPr txBox="1"/>
          <p:nvPr>
            <p:ph type="title"/>
          </p:nvPr>
        </p:nvSpPr>
        <p:spPr>
          <a:xfrm>
            <a:off x="311675" y="798600"/>
            <a:ext cx="6247800" cy="35463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accent1"/>
              </a:buClr>
              <a:buSzPts val="3600"/>
              <a:buFont typeface="Merriweather"/>
              <a:buNone/>
            </a:pPr>
            <a:r>
              <a:rPr b="0" i="0" lang="en" sz="3600" u="none" cap="none" strike="noStrike">
                <a:solidFill>
                  <a:schemeClr val="accent1"/>
                </a:solidFill>
                <a:latin typeface="Merriweather"/>
                <a:ea typeface="Merriweather"/>
                <a:cs typeface="Merriweather"/>
                <a:sym typeface="Merriweather"/>
              </a:rPr>
              <a:t>Hands-on Exercises</a:t>
            </a:r>
            <a:br>
              <a:rPr b="0" i="0" lang="en" sz="3600" u="none" cap="none" strike="noStrike">
                <a:solidFill>
                  <a:schemeClr val="accent1"/>
                </a:solidFill>
                <a:latin typeface="Merriweather"/>
                <a:ea typeface="Merriweather"/>
                <a:cs typeface="Merriweather"/>
                <a:sym typeface="Merriweather"/>
              </a:rPr>
            </a:br>
            <a:r>
              <a:rPr b="0" i="0" lang="en" sz="3600" u="none" cap="none" strike="noStrike">
                <a:solidFill>
                  <a:schemeClr val="accent1"/>
                </a:solidFill>
                <a:latin typeface="Merriweather"/>
                <a:ea typeface="Merriweather"/>
                <a:cs typeface="Merriweather"/>
                <a:sym typeface="Merriweather"/>
              </a:rPr>
              <a:t>#1- Focus on project managements</a:t>
            </a:r>
            <a:br>
              <a:rPr b="0" i="0" lang="en" sz="3600" u="none" cap="none" strike="noStrike">
                <a:solidFill>
                  <a:schemeClr val="accent1"/>
                </a:solidFill>
                <a:latin typeface="Merriweather"/>
                <a:ea typeface="Merriweather"/>
                <a:cs typeface="Merriweather"/>
                <a:sym typeface="Merriweather"/>
              </a:rPr>
            </a:br>
            <a:r>
              <a:rPr b="0" i="0" lang="en" sz="3600" u="none" cap="none" strike="noStrike">
                <a:solidFill>
                  <a:schemeClr val="accent1"/>
                </a:solidFill>
                <a:latin typeface="Merriweather"/>
                <a:ea typeface="Merriweather"/>
                <a:cs typeface="Merriweather"/>
                <a:sym typeface="Merriweather"/>
              </a:rPr>
              <a:t>#2- Focus on Scientific writing</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2" name="Shape 322"/>
        <p:cNvGrpSpPr/>
        <p:nvPr/>
      </p:nvGrpSpPr>
      <p:grpSpPr>
        <a:xfrm>
          <a:off x="0" y="0"/>
          <a:ext cx="0" cy="0"/>
          <a:chOff x="0" y="0"/>
          <a:chExt cx="0" cy="0"/>
        </a:xfrm>
      </p:grpSpPr>
      <p:sp>
        <p:nvSpPr>
          <p:cNvPr id="323" name="Google Shape;323;p46"/>
          <p:cNvSpPr txBox="1"/>
          <p:nvPr>
            <p:ph type="title"/>
          </p:nvPr>
        </p:nvSpPr>
        <p:spPr>
          <a:xfrm>
            <a:off x="311300" y="500925"/>
            <a:ext cx="3704400" cy="2049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lt1"/>
              </a:buClr>
              <a:buSzPts val="2800"/>
              <a:buFont typeface="Merriweather"/>
              <a:buNone/>
            </a:pPr>
            <a:r>
              <a:rPr b="0" i="0" lang="en" sz="2800" u="none" cap="none" strike="noStrike">
                <a:solidFill>
                  <a:schemeClr val="lt1"/>
                </a:solidFill>
                <a:latin typeface="Merriweather"/>
                <a:ea typeface="Merriweather"/>
                <a:cs typeface="Merriweather"/>
                <a:sym typeface="Merriweather"/>
              </a:rPr>
              <a:t>Hands-on exercise #1</a:t>
            </a:r>
            <a:endParaRPr b="0" i="0" sz="2800" u="none" cap="none" strike="noStrike">
              <a:solidFill>
                <a:schemeClr val="lt1"/>
              </a:solidFill>
              <a:latin typeface="Merriweather"/>
              <a:ea typeface="Merriweather"/>
              <a:cs typeface="Merriweather"/>
              <a:sym typeface="Merriweather"/>
            </a:endParaRPr>
          </a:p>
        </p:txBody>
      </p:sp>
      <p:sp>
        <p:nvSpPr>
          <p:cNvPr id="324" name="Google Shape;324;p46"/>
          <p:cNvSpPr txBox="1"/>
          <p:nvPr>
            <p:ph idx="1" type="subTitle"/>
          </p:nvPr>
        </p:nvSpPr>
        <p:spPr>
          <a:xfrm>
            <a:off x="304800" y="2626725"/>
            <a:ext cx="3704400" cy="926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accent2"/>
              </a:buClr>
              <a:buSzPts val="1600"/>
              <a:buFont typeface="Roboto"/>
              <a:buNone/>
            </a:pPr>
            <a:r>
              <a:rPr b="0" i="0" lang="en" sz="1600" u="none" cap="none" strike="noStrike">
                <a:solidFill>
                  <a:schemeClr val="accent2"/>
                </a:solidFill>
                <a:latin typeface="Roboto"/>
                <a:ea typeface="Roboto"/>
                <a:cs typeface="Roboto"/>
                <a:sym typeface="Roboto"/>
              </a:rPr>
              <a:t>A look at and discussion about successful project implementations</a:t>
            </a:r>
            <a:endParaRPr b="0" i="0" sz="1600" u="none" cap="none" strike="noStrike">
              <a:solidFill>
                <a:schemeClr val="accent2"/>
              </a:solidFill>
              <a:latin typeface="Roboto"/>
              <a:ea typeface="Roboto"/>
              <a:cs typeface="Roboto"/>
              <a:sym typeface="Roboto"/>
            </a:endParaRPr>
          </a:p>
          <a:p>
            <a:pPr indent="0" lvl="0" marL="0" marR="0" rtl="0" algn="l">
              <a:lnSpc>
                <a:spcPct val="100000"/>
              </a:lnSpc>
              <a:spcBef>
                <a:spcPts val="0"/>
              </a:spcBef>
              <a:spcAft>
                <a:spcPts val="0"/>
              </a:spcAft>
              <a:buClr>
                <a:schemeClr val="accent2"/>
              </a:buClr>
              <a:buSzPts val="1600"/>
              <a:buFont typeface="Roboto"/>
              <a:buNone/>
            </a:pPr>
            <a:r>
              <a:t/>
            </a:r>
            <a:endParaRPr b="0" i="0" sz="1600" u="none" cap="none" strike="noStrike">
              <a:solidFill>
                <a:schemeClr val="accent2"/>
              </a:solidFill>
              <a:latin typeface="Roboto"/>
              <a:ea typeface="Roboto"/>
              <a:cs typeface="Roboto"/>
              <a:sym typeface="Roboto"/>
            </a:endParaRPr>
          </a:p>
        </p:txBody>
      </p:sp>
      <p:sp>
        <p:nvSpPr>
          <p:cNvPr id="325" name="Google Shape;325;p46"/>
          <p:cNvSpPr txBox="1"/>
          <p:nvPr>
            <p:ph idx="2" type="body"/>
          </p:nvPr>
        </p:nvSpPr>
        <p:spPr>
          <a:xfrm>
            <a:off x="4928644" y="61446"/>
            <a:ext cx="3954000" cy="5814814"/>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2400"/>
              </a:spcBef>
              <a:spcAft>
                <a:spcPts val="0"/>
              </a:spcAft>
              <a:buClr>
                <a:schemeClr val="dk2"/>
              </a:buClr>
              <a:buSzPts val="1300"/>
              <a:buFont typeface="Roboto"/>
              <a:buNone/>
            </a:pPr>
            <a:r>
              <a:rPr b="1" i="0" lang="en" sz="2300" u="none" cap="none" strike="noStrike">
                <a:solidFill>
                  <a:srgbClr val="000000"/>
                </a:solidFill>
                <a:latin typeface="Arial"/>
                <a:ea typeface="Arial"/>
                <a:cs typeface="Arial"/>
                <a:sym typeface="Arial"/>
              </a:rPr>
              <a:t>NASA Project Management Challenge 2008</a:t>
            </a:r>
            <a:endParaRPr b="1" i="0" sz="2300" u="none" cap="none" strike="noStrike">
              <a:solidFill>
                <a:srgbClr val="000000"/>
              </a:solidFill>
              <a:latin typeface="Arial"/>
              <a:ea typeface="Arial"/>
              <a:cs typeface="Arial"/>
              <a:sym typeface="Arial"/>
            </a:endParaRPr>
          </a:p>
          <a:p>
            <a:pPr indent="0" lvl="0" marL="0" marR="0" rtl="0" algn="l">
              <a:lnSpc>
                <a:spcPct val="115000"/>
              </a:lnSpc>
              <a:spcBef>
                <a:spcPts val="600"/>
              </a:spcBef>
              <a:spcAft>
                <a:spcPts val="0"/>
              </a:spcAft>
              <a:buClr>
                <a:schemeClr val="dk2"/>
              </a:buClr>
              <a:buSzPts val="1300"/>
              <a:buFont typeface="Roboto"/>
              <a:buNone/>
            </a:pPr>
            <a:r>
              <a:rPr b="0" i="0" lang="en" sz="1100" u="none" cap="none" strike="noStrike">
                <a:solidFill>
                  <a:srgbClr val="000000"/>
                </a:solidFill>
                <a:latin typeface="Arial"/>
                <a:ea typeface="Arial"/>
                <a:cs typeface="Arial"/>
                <a:sym typeface="Arial"/>
              </a:rPr>
              <a:t>~ By NASA</a:t>
            </a:r>
            <a:endParaRPr b="0" i="0" sz="1100" u="none" cap="none"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Clr>
                <a:schemeClr val="dk2"/>
              </a:buClr>
              <a:buSzPts val="1300"/>
              <a:buFont typeface="Roboto"/>
              <a:buNone/>
            </a:pPr>
            <a:r>
              <a:rPr b="0" i="0" lang="en" sz="1100" u="none" cap="none" strike="noStrike">
                <a:solidFill>
                  <a:srgbClr val="000000"/>
                </a:solidFill>
                <a:latin typeface="Arial"/>
                <a:ea typeface="Arial"/>
                <a:cs typeface="Arial"/>
                <a:sym typeface="Arial"/>
              </a:rPr>
              <a:t>One of the first major uses of project management as we know it today was to manage the United States space programme. </a:t>
            </a:r>
            <a:endParaRPr b="0" i="0" sz="1100" u="none" cap="none" strike="noStrike">
              <a:solidFill>
                <a:srgbClr val="000000"/>
              </a:solidFill>
              <a:latin typeface="Arial"/>
              <a:ea typeface="Arial"/>
              <a:cs typeface="Arial"/>
              <a:sym typeface="Arial"/>
            </a:endParaRPr>
          </a:p>
          <a:p>
            <a:pPr indent="0" lvl="0" marL="0" marR="0" rtl="0" algn="l">
              <a:lnSpc>
                <a:spcPct val="115000"/>
              </a:lnSpc>
              <a:spcBef>
                <a:spcPts val="1600"/>
              </a:spcBef>
              <a:spcAft>
                <a:spcPts val="0"/>
              </a:spcAft>
              <a:buClr>
                <a:schemeClr val="dk2"/>
              </a:buClr>
              <a:buSzPts val="1300"/>
              <a:buFont typeface="Roboto"/>
              <a:buNone/>
            </a:pPr>
            <a:r>
              <a:rPr b="0" i="0" lang="en" sz="1100" u="none" cap="none" strike="noStrike">
                <a:solidFill>
                  <a:srgbClr val="000000"/>
                </a:solidFill>
                <a:latin typeface="Arial"/>
                <a:ea typeface="Arial"/>
                <a:cs typeface="Arial"/>
                <a:sym typeface="Arial"/>
              </a:rPr>
              <a:t>In 1986 the Challenger space shuttle disaster focused attention on risk management, group dynamics and quality management. Today NASA continues to focus on project management best practice to deliver major aerospace projects costing many billions of dollars. In this video, '2008 Project Management Challenge' NASA employees talk about the importance of good project management at the space agency.</a:t>
            </a:r>
            <a:endParaRPr b="0" i="0" sz="1100" u="none" cap="none" strike="noStrike">
              <a:solidFill>
                <a:srgbClr val="000000"/>
              </a:solidFill>
              <a:latin typeface="Arial"/>
              <a:ea typeface="Arial"/>
              <a:cs typeface="Arial"/>
              <a:sym typeface="Arial"/>
            </a:endParaRPr>
          </a:p>
          <a:p>
            <a:pPr indent="0" lvl="0" marL="0" marR="0" rtl="0" algn="l">
              <a:lnSpc>
                <a:spcPct val="115000"/>
              </a:lnSpc>
              <a:spcBef>
                <a:spcPts val="1600"/>
              </a:spcBef>
              <a:spcAft>
                <a:spcPts val="0"/>
              </a:spcAft>
              <a:buClr>
                <a:schemeClr val="dk2"/>
              </a:buClr>
              <a:buSzPts val="1300"/>
              <a:buFont typeface="Roboto"/>
              <a:buNone/>
            </a:pPr>
            <a:r>
              <a:rPr b="0" i="0" lang="en" sz="1100" u="none" cap="none" strike="noStrike">
                <a:solidFill>
                  <a:schemeClr val="dk1"/>
                </a:solidFill>
                <a:latin typeface="Arial"/>
                <a:ea typeface="Arial"/>
                <a:cs typeface="Arial"/>
                <a:sym typeface="Arial"/>
              </a:rPr>
              <a:t>https://www.projectsmart.co.uk/nasa-project-management-challenge-2008.php</a:t>
            </a:r>
            <a:endParaRPr/>
          </a:p>
          <a:p>
            <a:pPr indent="0" lvl="0" marL="0" marR="0" rtl="0" algn="l">
              <a:lnSpc>
                <a:spcPct val="115000"/>
              </a:lnSpc>
              <a:spcBef>
                <a:spcPts val="1600"/>
              </a:spcBef>
              <a:spcAft>
                <a:spcPts val="0"/>
              </a:spcAft>
              <a:buClr>
                <a:schemeClr val="dk2"/>
              </a:buClr>
              <a:buSzPts val="1300"/>
              <a:buFont typeface="Roboto"/>
              <a:buNone/>
            </a:pPr>
            <a:r>
              <a:t/>
            </a:r>
            <a:endParaRPr b="0" i="0" sz="1100" u="none" cap="none" strike="noStrike">
              <a:solidFill>
                <a:srgbClr val="000000"/>
              </a:solidFill>
              <a:latin typeface="Arial"/>
              <a:ea typeface="Arial"/>
              <a:cs typeface="Arial"/>
              <a:sym typeface="Arial"/>
            </a:endParaRPr>
          </a:p>
          <a:p>
            <a:pPr indent="0" lvl="0" marL="0" marR="0" rtl="0" algn="l">
              <a:lnSpc>
                <a:spcPct val="115000"/>
              </a:lnSpc>
              <a:spcBef>
                <a:spcPts val="1600"/>
              </a:spcBef>
              <a:spcAft>
                <a:spcPts val="0"/>
              </a:spcAft>
              <a:buClr>
                <a:schemeClr val="dk2"/>
              </a:buClr>
              <a:buSzPts val="1300"/>
              <a:buFont typeface="Roboto"/>
              <a:buNone/>
            </a:pPr>
            <a:r>
              <a:t/>
            </a:r>
            <a:endParaRPr b="0" i="0" sz="1100" u="none" cap="none" strike="noStrike">
              <a:solidFill>
                <a:srgbClr val="000000"/>
              </a:solidFill>
              <a:latin typeface="Arial"/>
              <a:ea typeface="Arial"/>
              <a:cs typeface="Arial"/>
              <a:sym typeface="Arial"/>
            </a:endParaRPr>
          </a:p>
          <a:p>
            <a:pPr indent="0" lvl="0" marL="0" marR="0" rtl="0" algn="l">
              <a:lnSpc>
                <a:spcPct val="115000"/>
              </a:lnSpc>
              <a:spcBef>
                <a:spcPts val="1600"/>
              </a:spcBef>
              <a:spcAft>
                <a:spcPts val="1600"/>
              </a:spcAft>
              <a:buClr>
                <a:schemeClr val="dk2"/>
              </a:buClr>
              <a:buSzPts val="1300"/>
              <a:buFont typeface="Roboto"/>
              <a:buNone/>
            </a:pPr>
            <a:r>
              <a:t/>
            </a:r>
            <a:endParaRPr b="0" i="0" sz="1300" u="none" cap="none" strike="noStrike">
              <a:solidFill>
                <a:schemeClr val="dk2"/>
              </a:solidFill>
              <a:latin typeface="Roboto"/>
              <a:ea typeface="Roboto"/>
              <a:cs typeface="Roboto"/>
              <a:sym typeface="Roboto"/>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9" name="Shape 329"/>
        <p:cNvGrpSpPr/>
        <p:nvPr/>
      </p:nvGrpSpPr>
      <p:grpSpPr>
        <a:xfrm>
          <a:off x="0" y="0"/>
          <a:ext cx="0" cy="0"/>
          <a:chOff x="0" y="0"/>
          <a:chExt cx="0" cy="0"/>
        </a:xfrm>
      </p:grpSpPr>
      <p:sp>
        <p:nvSpPr>
          <p:cNvPr id="330" name="Google Shape;330;p47"/>
          <p:cNvSpPr txBox="1"/>
          <p:nvPr>
            <p:ph type="title"/>
          </p:nvPr>
        </p:nvSpPr>
        <p:spPr>
          <a:xfrm>
            <a:off x="311300" y="500925"/>
            <a:ext cx="3704400" cy="2049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lt1"/>
              </a:buClr>
              <a:buSzPts val="2800"/>
              <a:buFont typeface="Merriweather"/>
              <a:buNone/>
            </a:pPr>
            <a:r>
              <a:rPr b="0" i="0" lang="en" sz="2800" u="none" cap="none" strike="noStrike">
                <a:solidFill>
                  <a:schemeClr val="lt1"/>
                </a:solidFill>
                <a:latin typeface="Merriweather"/>
                <a:ea typeface="Merriweather"/>
                <a:cs typeface="Merriweather"/>
                <a:sym typeface="Merriweather"/>
              </a:rPr>
              <a:t>Project management Tools and resources</a:t>
            </a:r>
            <a:endParaRPr b="0" i="0" sz="2800" u="none" cap="none" strike="noStrike">
              <a:solidFill>
                <a:schemeClr val="lt1"/>
              </a:solidFill>
              <a:latin typeface="Merriweather"/>
              <a:ea typeface="Merriweather"/>
              <a:cs typeface="Merriweather"/>
              <a:sym typeface="Merriweather"/>
            </a:endParaRPr>
          </a:p>
        </p:txBody>
      </p:sp>
      <p:sp>
        <p:nvSpPr>
          <p:cNvPr id="331" name="Google Shape;331;p47"/>
          <p:cNvSpPr txBox="1"/>
          <p:nvPr>
            <p:ph idx="2" type="body"/>
          </p:nvPr>
        </p:nvSpPr>
        <p:spPr>
          <a:xfrm>
            <a:off x="4879025" y="304800"/>
            <a:ext cx="3954000" cy="4307625"/>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2"/>
              </a:buClr>
              <a:buSzPts val="1300"/>
              <a:buFont typeface="Roboto"/>
              <a:buNone/>
            </a:pPr>
            <a:r>
              <a:rPr b="0" i="0" lang="en" sz="1400" u="none" cap="none" strike="noStrike">
                <a:solidFill>
                  <a:schemeClr val="dk1"/>
                </a:solidFill>
                <a:latin typeface="Arial"/>
                <a:ea typeface="Arial"/>
                <a:cs typeface="Arial"/>
                <a:sym typeface="Arial"/>
              </a:rPr>
              <a:t>https://www.projectsmart.co.uk/communication-is-key-getting-everyone-in-the-loop.php</a:t>
            </a:r>
            <a:endParaRPr/>
          </a:p>
          <a:p>
            <a:pPr indent="0" lvl="0" marL="0" marR="0" rtl="0" algn="l">
              <a:lnSpc>
                <a:spcPct val="115000"/>
              </a:lnSpc>
              <a:spcBef>
                <a:spcPts val="0"/>
              </a:spcBef>
              <a:spcAft>
                <a:spcPts val="0"/>
              </a:spcAft>
              <a:buClr>
                <a:schemeClr val="dk2"/>
              </a:buClr>
              <a:buSzPts val="1300"/>
              <a:buFont typeface="Roboto"/>
              <a:buNone/>
            </a:pPr>
            <a:r>
              <a:t/>
            </a:r>
            <a:endParaRPr b="0" i="0" sz="1400" u="sng"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chemeClr val="dk2"/>
              </a:buClr>
              <a:buSzPts val="1300"/>
              <a:buFont typeface="Roboto"/>
              <a:buNone/>
            </a:pPr>
            <a:r>
              <a:rPr b="0" i="0" lang="en" sz="1400" u="none" cap="none" strike="noStrike">
                <a:solidFill>
                  <a:schemeClr val="dk1"/>
                </a:solidFill>
                <a:latin typeface="Roboto"/>
                <a:ea typeface="Roboto"/>
                <a:cs typeface="Roboto"/>
                <a:sym typeface="Roboto"/>
              </a:rPr>
              <a:t>http://www.businessperform.com/project-management/project_management.html</a:t>
            </a:r>
            <a:endParaRPr/>
          </a:p>
          <a:p>
            <a:pPr indent="0" lvl="0" marL="0" marR="0" rtl="0" algn="l">
              <a:lnSpc>
                <a:spcPct val="115000"/>
              </a:lnSpc>
              <a:spcBef>
                <a:spcPts val="1600"/>
              </a:spcBef>
              <a:spcAft>
                <a:spcPts val="0"/>
              </a:spcAft>
              <a:buClr>
                <a:schemeClr val="dk2"/>
              </a:buClr>
              <a:buSzPts val="1300"/>
              <a:buFont typeface="Roboto"/>
              <a:buNone/>
            </a:pPr>
            <a:r>
              <a:rPr b="0" i="0" lang="en" sz="1400" u="none" cap="none" strike="noStrike">
                <a:solidFill>
                  <a:schemeClr val="dk1"/>
                </a:solidFill>
                <a:latin typeface="Arial"/>
                <a:ea typeface="Arial"/>
                <a:cs typeface="Arial"/>
                <a:sym typeface="Arial"/>
              </a:rPr>
              <a:t>https://www.projectsmart.co.uk/pdf/what-a-heart-surgeon-could-learn-from-a-project-manager.pdf</a:t>
            </a:r>
            <a:endParaRPr/>
          </a:p>
          <a:p>
            <a:pPr indent="0" lvl="0" marL="0" marR="0" rtl="0" algn="l">
              <a:lnSpc>
                <a:spcPct val="115000"/>
              </a:lnSpc>
              <a:spcBef>
                <a:spcPts val="1600"/>
              </a:spcBef>
              <a:spcAft>
                <a:spcPts val="0"/>
              </a:spcAft>
              <a:buClr>
                <a:schemeClr val="dk2"/>
              </a:buClr>
              <a:buSzPts val="1300"/>
              <a:buFont typeface="Roboto"/>
              <a:buNone/>
            </a:pPr>
            <a:r>
              <a:rPr b="0" i="0" lang="en" sz="1400" u="none" cap="none" strike="noStrike">
                <a:solidFill>
                  <a:schemeClr val="dk1"/>
                </a:solidFill>
                <a:latin typeface="Arial"/>
                <a:ea typeface="Arial"/>
                <a:cs typeface="Arial"/>
                <a:sym typeface="Arial"/>
              </a:rPr>
              <a:t>https://www.projectsmart.co.uk/pdf/who-is-the-project-manager.pdf</a:t>
            </a:r>
            <a:endParaRPr/>
          </a:p>
          <a:p>
            <a:pPr indent="0" lvl="0" marL="0" marR="0" rtl="0" algn="l">
              <a:lnSpc>
                <a:spcPct val="115000"/>
              </a:lnSpc>
              <a:spcBef>
                <a:spcPts val="1600"/>
              </a:spcBef>
              <a:spcAft>
                <a:spcPts val="0"/>
              </a:spcAft>
              <a:buClr>
                <a:schemeClr val="dk2"/>
              </a:buClr>
              <a:buSzPts val="1300"/>
              <a:buFont typeface="Roboto"/>
              <a:buNone/>
            </a:pPr>
            <a:r>
              <a:rPr b="0" i="0" lang="en" sz="1400" u="none" cap="none" strike="noStrike">
                <a:solidFill>
                  <a:schemeClr val="dk1"/>
                </a:solidFill>
                <a:latin typeface="Roboto"/>
                <a:ea typeface="Roboto"/>
                <a:cs typeface="Roboto"/>
                <a:sym typeface="Roboto"/>
              </a:rPr>
              <a:t>Tools: https://www.projectsmart.co.uk/tools.php</a:t>
            </a:r>
            <a:endParaRPr/>
          </a:p>
          <a:p>
            <a:pPr indent="0" lvl="0" marL="0" marR="0" rtl="0" algn="l">
              <a:lnSpc>
                <a:spcPct val="115000"/>
              </a:lnSpc>
              <a:spcBef>
                <a:spcPts val="3200"/>
              </a:spcBef>
              <a:spcAft>
                <a:spcPts val="1600"/>
              </a:spcAft>
              <a:buClr>
                <a:schemeClr val="dk2"/>
              </a:buClr>
              <a:buSzPts val="1300"/>
              <a:buFont typeface="Roboto"/>
              <a:buNone/>
            </a:pPr>
            <a:r>
              <a:rPr b="0" i="0" lang="en" sz="1400" u="none" cap="none" strike="noStrike">
                <a:solidFill>
                  <a:schemeClr val="dk2"/>
                </a:solidFill>
                <a:latin typeface="Roboto"/>
                <a:ea typeface="Roboto"/>
                <a:cs typeface="Roboto"/>
                <a:sym typeface="Roboto"/>
              </a:rPr>
              <a:t>Example: Microsoft Sharepoint, Trello, others</a:t>
            </a:r>
            <a:r>
              <a:rPr b="0" i="0" lang="en" sz="1300" u="none" cap="none" strike="noStrike">
                <a:solidFill>
                  <a:schemeClr val="dk2"/>
                </a:solidFill>
                <a:latin typeface="Roboto"/>
                <a:ea typeface="Roboto"/>
                <a:cs typeface="Roboto"/>
                <a:sym typeface="Roboto"/>
              </a:rPr>
              <a:t>....</a:t>
            </a:r>
            <a:endParaRPr b="0" i="0" sz="1300" u="none" cap="none" strike="noStrike">
              <a:solidFill>
                <a:schemeClr val="dk2"/>
              </a:solidFill>
              <a:latin typeface="Roboto"/>
              <a:ea typeface="Roboto"/>
              <a:cs typeface="Roboto"/>
              <a:sym typeface="Roboto"/>
            </a:endParaRPr>
          </a:p>
        </p:txBody>
      </p:sp>
      <p:pic>
        <p:nvPicPr>
          <p:cNvPr id="332" name="Google Shape;332;p47"/>
          <p:cNvPicPr preferRelativeResize="0"/>
          <p:nvPr/>
        </p:nvPicPr>
        <p:blipFill rotWithShape="1">
          <a:blip r:embed="rId3">
            <a:alphaModFix/>
          </a:blip>
          <a:srcRect b="15282" l="0" r="0" t="12265"/>
          <a:stretch/>
        </p:blipFill>
        <p:spPr>
          <a:xfrm>
            <a:off x="544659" y="2550525"/>
            <a:ext cx="3471041" cy="1814623"/>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6" name="Shape 336"/>
        <p:cNvGrpSpPr/>
        <p:nvPr/>
      </p:nvGrpSpPr>
      <p:grpSpPr>
        <a:xfrm>
          <a:off x="0" y="0"/>
          <a:ext cx="0" cy="0"/>
          <a:chOff x="0" y="0"/>
          <a:chExt cx="0" cy="0"/>
        </a:xfrm>
      </p:grpSpPr>
      <p:sp>
        <p:nvSpPr>
          <p:cNvPr id="337" name="Google Shape;337;p48"/>
          <p:cNvSpPr txBox="1"/>
          <p:nvPr>
            <p:ph type="title"/>
          </p:nvPr>
        </p:nvSpPr>
        <p:spPr>
          <a:xfrm>
            <a:off x="311725" y="500925"/>
            <a:ext cx="8520600" cy="623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lt1"/>
              </a:buClr>
              <a:buSzPts val="2800"/>
              <a:buFont typeface="Merriweather"/>
              <a:buNone/>
            </a:pPr>
            <a:r>
              <a:rPr b="0" i="0" lang="en" sz="2800" u="none" cap="none" strike="noStrike">
                <a:solidFill>
                  <a:schemeClr val="lt1"/>
                </a:solidFill>
                <a:latin typeface="Merriweather"/>
                <a:ea typeface="Merriweather"/>
                <a:cs typeface="Merriweather"/>
                <a:sym typeface="Merriweather"/>
              </a:rPr>
              <a:t>Exercise #1 discussion points</a:t>
            </a:r>
            <a:endParaRPr/>
          </a:p>
        </p:txBody>
      </p:sp>
      <p:sp>
        <p:nvSpPr>
          <p:cNvPr id="338" name="Google Shape;338;p48"/>
          <p:cNvSpPr/>
          <p:nvPr/>
        </p:nvSpPr>
        <p:spPr>
          <a:xfrm>
            <a:off x="191387" y="1492185"/>
            <a:ext cx="5720315" cy="3108543"/>
          </a:xfrm>
          <a:prstGeom prst="rect">
            <a:avLst/>
          </a:prstGeom>
          <a:noFill/>
          <a:ln>
            <a:noFill/>
          </a:ln>
        </p:spPr>
        <p:txBody>
          <a:bodyPr anchorCtr="0" anchor="t" bIns="45700" lIns="91425" spcFirstLastPara="1" rIns="91425" wrap="square" tIns="45700">
            <a:noAutofit/>
          </a:bodyPr>
          <a:lstStyle/>
          <a:p>
            <a:pPr indent="-285750" lvl="0" marL="285750" marR="0" rtl="0" algn="l">
              <a:lnSpc>
                <a:spcPct val="100000"/>
              </a:lnSpc>
              <a:spcBef>
                <a:spcPts val="0"/>
              </a:spcBef>
              <a:spcAft>
                <a:spcPts val="0"/>
              </a:spcAft>
              <a:buClr>
                <a:srgbClr val="000000"/>
              </a:buClr>
              <a:buSzPts val="1400"/>
              <a:buFont typeface="Noto Sans Symbols"/>
              <a:buChar char="❖"/>
            </a:pPr>
            <a:r>
              <a:rPr b="0" i="0" lang="en" sz="1400" u="none" cap="none" strike="noStrike">
                <a:solidFill>
                  <a:srgbClr val="000000"/>
                </a:solidFill>
                <a:latin typeface="Arial"/>
                <a:ea typeface="Arial"/>
                <a:cs typeface="Arial"/>
                <a:sym typeface="Arial"/>
              </a:rPr>
              <a:t>What role does the project manager play?</a:t>
            </a:r>
            <a:endParaRPr/>
          </a:p>
          <a:p>
            <a:pPr indent="-196850" lvl="0" marL="285750" marR="0" rtl="0" algn="l">
              <a:lnSpc>
                <a:spcPct val="100000"/>
              </a:lnSpc>
              <a:spcBef>
                <a:spcPts val="0"/>
              </a:spcBef>
              <a:spcAft>
                <a:spcPts val="0"/>
              </a:spcAft>
              <a:buClr>
                <a:srgbClr val="000000"/>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400"/>
              <a:buFont typeface="Noto Sans Symbols"/>
              <a:buChar char="❖"/>
            </a:pPr>
            <a:r>
              <a:rPr b="0" i="0" lang="en" sz="1400" u="none" cap="none" strike="noStrike">
                <a:solidFill>
                  <a:srgbClr val="000000"/>
                </a:solidFill>
                <a:latin typeface="Arial"/>
                <a:ea typeface="Arial"/>
                <a:cs typeface="Arial"/>
                <a:sym typeface="Arial"/>
              </a:rPr>
              <a:t>Do you consider yourself to be a project manager?</a:t>
            </a:r>
            <a:endParaRPr/>
          </a:p>
          <a:p>
            <a:pPr indent="-196850" lvl="0" marL="285750" marR="0" rtl="0" algn="l">
              <a:lnSpc>
                <a:spcPct val="100000"/>
              </a:lnSpc>
              <a:spcBef>
                <a:spcPts val="0"/>
              </a:spcBef>
              <a:spcAft>
                <a:spcPts val="0"/>
              </a:spcAft>
              <a:buClr>
                <a:srgbClr val="000000"/>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400"/>
              <a:buFont typeface="Noto Sans Symbols"/>
              <a:buChar char="❖"/>
            </a:pPr>
            <a:r>
              <a:rPr b="0" i="0" lang="en" sz="1400" u="none" cap="none" strike="noStrike">
                <a:solidFill>
                  <a:srgbClr val="000000"/>
                </a:solidFill>
                <a:latin typeface="Arial"/>
                <a:ea typeface="Arial"/>
                <a:cs typeface="Arial"/>
                <a:sym typeface="Arial"/>
              </a:rPr>
              <a:t>How many projects have you handled successfully?</a:t>
            </a:r>
            <a:endParaRPr/>
          </a:p>
          <a:p>
            <a:pPr indent="-196850" lvl="0" marL="285750" marR="0" rtl="0" algn="l">
              <a:lnSpc>
                <a:spcPct val="100000"/>
              </a:lnSpc>
              <a:spcBef>
                <a:spcPts val="0"/>
              </a:spcBef>
              <a:spcAft>
                <a:spcPts val="0"/>
              </a:spcAft>
              <a:buClr>
                <a:srgbClr val="000000"/>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400"/>
              <a:buFont typeface="Noto Sans Symbols"/>
              <a:buChar char="❖"/>
            </a:pPr>
            <a:r>
              <a:rPr b="0" i="0" lang="en" sz="1400" u="none" cap="none" strike="noStrike">
                <a:solidFill>
                  <a:srgbClr val="000000"/>
                </a:solidFill>
                <a:latin typeface="Arial"/>
                <a:ea typeface="Arial"/>
                <a:cs typeface="Arial"/>
                <a:sym typeface="Arial"/>
              </a:rPr>
              <a:t>What processes are you using for  your projects? (agile, etc.)</a:t>
            </a:r>
            <a:endParaRPr/>
          </a:p>
          <a:p>
            <a:pPr indent="-196850" lvl="0" marL="285750" marR="0" rtl="0" algn="l">
              <a:lnSpc>
                <a:spcPct val="100000"/>
              </a:lnSpc>
              <a:spcBef>
                <a:spcPts val="0"/>
              </a:spcBef>
              <a:spcAft>
                <a:spcPts val="0"/>
              </a:spcAft>
              <a:buClr>
                <a:srgbClr val="000000"/>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400"/>
              <a:buFont typeface="Noto Sans Symbols"/>
              <a:buChar char="❖"/>
            </a:pPr>
            <a:r>
              <a:rPr b="0" i="0" lang="en" sz="1400" u="none" cap="none" strike="noStrike">
                <a:solidFill>
                  <a:srgbClr val="000000"/>
                </a:solidFill>
                <a:latin typeface="Arial"/>
                <a:ea typeface="Arial"/>
                <a:cs typeface="Arial"/>
                <a:sym typeface="Arial"/>
              </a:rPr>
              <a:t>What types of tools are you currently implementing for your projects?</a:t>
            </a:r>
            <a:endParaRPr/>
          </a:p>
          <a:p>
            <a:pPr indent="-196850" lvl="0" marL="285750" marR="0" rtl="0" algn="l">
              <a:lnSpc>
                <a:spcPct val="100000"/>
              </a:lnSpc>
              <a:spcBef>
                <a:spcPts val="0"/>
              </a:spcBef>
              <a:spcAft>
                <a:spcPts val="0"/>
              </a:spcAft>
              <a:buClr>
                <a:srgbClr val="000000"/>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400"/>
              <a:buFont typeface="Noto Sans Symbols"/>
              <a:buChar char="❖"/>
            </a:pPr>
            <a:r>
              <a:rPr b="0" i="0" lang="en" sz="1400" u="none" cap="none" strike="noStrike">
                <a:solidFill>
                  <a:srgbClr val="000000"/>
                </a:solidFill>
                <a:latin typeface="Arial"/>
                <a:ea typeface="Arial"/>
                <a:cs typeface="Arial"/>
                <a:sym typeface="Arial"/>
              </a:rPr>
              <a:t>How many people do you normally have to manage at a time for a given project?</a:t>
            </a:r>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2" name="Shape 342"/>
        <p:cNvGrpSpPr/>
        <p:nvPr/>
      </p:nvGrpSpPr>
      <p:grpSpPr>
        <a:xfrm>
          <a:off x="0" y="0"/>
          <a:ext cx="0" cy="0"/>
          <a:chOff x="0" y="0"/>
          <a:chExt cx="0" cy="0"/>
        </a:xfrm>
      </p:grpSpPr>
      <p:sp>
        <p:nvSpPr>
          <p:cNvPr id="343" name="Google Shape;343;p49"/>
          <p:cNvSpPr txBox="1"/>
          <p:nvPr>
            <p:ph type="title"/>
          </p:nvPr>
        </p:nvSpPr>
        <p:spPr>
          <a:xfrm>
            <a:off x="311300" y="500925"/>
            <a:ext cx="3704400" cy="2049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lt1"/>
              </a:buClr>
              <a:buSzPts val="2800"/>
              <a:buFont typeface="Merriweather"/>
              <a:buNone/>
            </a:pPr>
            <a:r>
              <a:rPr b="0" i="0" lang="en" sz="2800" u="none" cap="none" strike="noStrike">
                <a:solidFill>
                  <a:schemeClr val="lt1"/>
                </a:solidFill>
                <a:latin typeface="Merriweather"/>
                <a:ea typeface="Merriweather"/>
                <a:cs typeface="Merriweather"/>
                <a:sym typeface="Merriweather"/>
              </a:rPr>
              <a:t>Hands-on exercise #2</a:t>
            </a:r>
            <a:endParaRPr b="0" i="0" sz="2800" u="none" cap="none" strike="noStrike">
              <a:solidFill>
                <a:schemeClr val="lt1"/>
              </a:solidFill>
              <a:latin typeface="Merriweather"/>
              <a:ea typeface="Merriweather"/>
              <a:cs typeface="Merriweather"/>
              <a:sym typeface="Merriweather"/>
            </a:endParaRPr>
          </a:p>
        </p:txBody>
      </p:sp>
      <p:sp>
        <p:nvSpPr>
          <p:cNvPr id="344" name="Google Shape;344;p49"/>
          <p:cNvSpPr txBox="1"/>
          <p:nvPr>
            <p:ph idx="1" type="subTitle"/>
          </p:nvPr>
        </p:nvSpPr>
        <p:spPr>
          <a:xfrm>
            <a:off x="304800" y="2626725"/>
            <a:ext cx="3704400" cy="926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accent2"/>
              </a:buClr>
              <a:buSzPts val="1600"/>
              <a:buFont typeface="Roboto"/>
              <a:buNone/>
            </a:pPr>
            <a:r>
              <a:rPr b="0" i="0" lang="en" sz="1600" u="none" cap="none" strike="noStrike">
                <a:solidFill>
                  <a:schemeClr val="accent2"/>
                </a:solidFill>
                <a:latin typeface="Roboto"/>
                <a:ea typeface="Roboto"/>
                <a:cs typeface="Roboto"/>
                <a:sym typeface="Roboto"/>
              </a:rPr>
              <a:t>A look and discussion about grant applications and reading through examples of successfully awarded grants.</a:t>
            </a:r>
            <a:endParaRPr/>
          </a:p>
          <a:p>
            <a:pPr indent="0" lvl="0" marL="0" marR="0" rtl="0" algn="l">
              <a:lnSpc>
                <a:spcPct val="100000"/>
              </a:lnSpc>
              <a:spcBef>
                <a:spcPts val="0"/>
              </a:spcBef>
              <a:spcAft>
                <a:spcPts val="0"/>
              </a:spcAft>
              <a:buClr>
                <a:schemeClr val="accent2"/>
              </a:buClr>
              <a:buSzPts val="1600"/>
              <a:buFont typeface="Roboto"/>
              <a:buNone/>
            </a:pPr>
            <a:r>
              <a:t/>
            </a:r>
            <a:endParaRPr b="0" i="0" sz="1600" u="none" cap="none" strike="noStrike">
              <a:solidFill>
                <a:schemeClr val="accent2"/>
              </a:solidFill>
              <a:latin typeface="Roboto"/>
              <a:ea typeface="Roboto"/>
              <a:cs typeface="Roboto"/>
              <a:sym typeface="Roboto"/>
            </a:endParaRPr>
          </a:p>
        </p:txBody>
      </p:sp>
      <p:pic>
        <p:nvPicPr>
          <p:cNvPr id="345" name="Google Shape;345;p49"/>
          <p:cNvPicPr preferRelativeResize="0"/>
          <p:nvPr/>
        </p:nvPicPr>
        <p:blipFill rotWithShape="1">
          <a:blip r:embed="rId3">
            <a:alphaModFix/>
          </a:blip>
          <a:srcRect b="1459" l="4451" r="5973" t="14675"/>
          <a:stretch/>
        </p:blipFill>
        <p:spPr>
          <a:xfrm>
            <a:off x="4619411" y="86400"/>
            <a:ext cx="4444876" cy="3467025"/>
          </a:xfrm>
          <a:prstGeom prst="rect">
            <a:avLst/>
          </a:prstGeom>
          <a:noFill/>
          <a:ln>
            <a:noFill/>
          </a:ln>
        </p:spPr>
      </p:pic>
      <p:sp>
        <p:nvSpPr>
          <p:cNvPr id="346" name="Google Shape;346;p49"/>
          <p:cNvSpPr/>
          <p:nvPr/>
        </p:nvSpPr>
        <p:spPr>
          <a:xfrm>
            <a:off x="4619411" y="3875274"/>
            <a:ext cx="4572000" cy="95410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 sz="1400" u="none" cap="none" strike="noStrike">
                <a:solidFill>
                  <a:srgbClr val="000000"/>
                </a:solidFill>
                <a:latin typeface="Arial"/>
                <a:ea typeface="Arial"/>
                <a:cs typeface="Arial"/>
                <a:sym typeface="Arial"/>
              </a:rPr>
              <a:t>Discussion files can be accessed at: https://www.niaid.nih.gov/grants-contracts/sample-applications</a:t>
            </a:r>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0" name="Shape 350"/>
        <p:cNvGrpSpPr/>
        <p:nvPr/>
      </p:nvGrpSpPr>
      <p:grpSpPr>
        <a:xfrm>
          <a:off x="0" y="0"/>
          <a:ext cx="0" cy="0"/>
          <a:chOff x="0" y="0"/>
          <a:chExt cx="0" cy="0"/>
        </a:xfrm>
      </p:grpSpPr>
      <p:sp>
        <p:nvSpPr>
          <p:cNvPr id="351" name="Google Shape;351;p50"/>
          <p:cNvSpPr txBox="1"/>
          <p:nvPr>
            <p:ph type="title"/>
          </p:nvPr>
        </p:nvSpPr>
        <p:spPr>
          <a:xfrm>
            <a:off x="311725" y="500925"/>
            <a:ext cx="8520600" cy="623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lt1"/>
              </a:buClr>
              <a:buSzPts val="2800"/>
              <a:buFont typeface="Merriweather"/>
              <a:buNone/>
            </a:pPr>
            <a:r>
              <a:rPr b="0" i="0" lang="en" sz="2800" u="none" cap="none" strike="noStrike">
                <a:solidFill>
                  <a:schemeClr val="lt1"/>
                </a:solidFill>
                <a:latin typeface="Merriweather"/>
                <a:ea typeface="Merriweather"/>
                <a:cs typeface="Merriweather"/>
                <a:sym typeface="Merriweather"/>
              </a:rPr>
              <a:t>Exercise #2 discussion points</a:t>
            </a:r>
            <a:endParaRPr/>
          </a:p>
        </p:txBody>
      </p:sp>
      <p:sp>
        <p:nvSpPr>
          <p:cNvPr id="352" name="Google Shape;352;p50"/>
          <p:cNvSpPr/>
          <p:nvPr/>
        </p:nvSpPr>
        <p:spPr>
          <a:xfrm>
            <a:off x="127591" y="1527627"/>
            <a:ext cx="5209953" cy="3108543"/>
          </a:xfrm>
          <a:prstGeom prst="rect">
            <a:avLst/>
          </a:prstGeom>
          <a:noFill/>
          <a:ln>
            <a:noFill/>
          </a:ln>
        </p:spPr>
        <p:txBody>
          <a:bodyPr anchorCtr="0" anchor="t" bIns="45700" lIns="91425" spcFirstLastPara="1" rIns="91425" wrap="square" tIns="45700">
            <a:noAutofit/>
          </a:bodyPr>
          <a:lstStyle/>
          <a:p>
            <a:pPr indent="-285750" lvl="0" marL="285750" marR="0" rtl="0" algn="l">
              <a:lnSpc>
                <a:spcPct val="100000"/>
              </a:lnSpc>
              <a:spcBef>
                <a:spcPts val="0"/>
              </a:spcBef>
              <a:spcAft>
                <a:spcPts val="0"/>
              </a:spcAft>
              <a:buClr>
                <a:srgbClr val="000000"/>
              </a:buClr>
              <a:buSzPts val="1400"/>
              <a:buFont typeface="Noto Sans Symbols"/>
              <a:buChar char="❖"/>
            </a:pPr>
            <a:r>
              <a:rPr b="0" i="0" lang="en" sz="1400" u="none" cap="none" strike="noStrike">
                <a:solidFill>
                  <a:srgbClr val="000000"/>
                </a:solidFill>
                <a:latin typeface="Arial"/>
                <a:ea typeface="Arial"/>
                <a:cs typeface="Arial"/>
                <a:sym typeface="Arial"/>
              </a:rPr>
              <a:t>What are some of the identifiable traits for the successful grant award?</a:t>
            </a:r>
            <a:endParaRPr/>
          </a:p>
          <a:p>
            <a:pPr indent="-196850" lvl="0" marL="285750" marR="0" rtl="0" algn="l">
              <a:lnSpc>
                <a:spcPct val="100000"/>
              </a:lnSpc>
              <a:spcBef>
                <a:spcPts val="0"/>
              </a:spcBef>
              <a:spcAft>
                <a:spcPts val="0"/>
              </a:spcAft>
              <a:buClr>
                <a:srgbClr val="000000"/>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400"/>
              <a:buFont typeface="Noto Sans Symbols"/>
              <a:buChar char="❖"/>
            </a:pPr>
            <a:r>
              <a:rPr b="0" i="0" lang="en" sz="1400" u="none" cap="none" strike="noStrike">
                <a:solidFill>
                  <a:srgbClr val="000000"/>
                </a:solidFill>
                <a:latin typeface="Arial"/>
                <a:ea typeface="Arial"/>
                <a:cs typeface="Arial"/>
                <a:sym typeface="Arial"/>
              </a:rPr>
              <a:t>What are some benefits of the research approach in the award application?</a:t>
            </a:r>
            <a:endParaRPr/>
          </a:p>
          <a:p>
            <a:pPr indent="-196850" lvl="0" marL="285750" marR="0" rtl="0" algn="l">
              <a:lnSpc>
                <a:spcPct val="100000"/>
              </a:lnSpc>
              <a:spcBef>
                <a:spcPts val="0"/>
              </a:spcBef>
              <a:spcAft>
                <a:spcPts val="0"/>
              </a:spcAft>
              <a:buClr>
                <a:srgbClr val="000000"/>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400"/>
              <a:buFont typeface="Noto Sans Symbols"/>
              <a:buChar char="❖"/>
            </a:pPr>
            <a:r>
              <a:rPr b="0" i="0" lang="en" sz="1400" u="none" cap="none" strike="noStrike">
                <a:solidFill>
                  <a:srgbClr val="000000"/>
                </a:solidFill>
                <a:latin typeface="Arial"/>
                <a:ea typeface="Arial"/>
                <a:cs typeface="Arial"/>
                <a:sym typeface="Arial"/>
              </a:rPr>
              <a:t>Were there any weaknesses in the award?</a:t>
            </a:r>
            <a:endParaRPr/>
          </a:p>
          <a:p>
            <a:pPr indent="-196850" lvl="0" marL="285750" marR="0" rtl="0" algn="l">
              <a:lnSpc>
                <a:spcPct val="100000"/>
              </a:lnSpc>
              <a:spcBef>
                <a:spcPts val="0"/>
              </a:spcBef>
              <a:spcAft>
                <a:spcPts val="0"/>
              </a:spcAft>
              <a:buClr>
                <a:srgbClr val="000000"/>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400"/>
              <a:buFont typeface="Noto Sans Symbols"/>
              <a:buChar char="❖"/>
            </a:pPr>
            <a:r>
              <a:rPr b="0" i="0" lang="en" sz="1400" u="none" cap="none" strike="noStrike">
                <a:solidFill>
                  <a:srgbClr val="000000"/>
                </a:solidFill>
                <a:latin typeface="Arial"/>
                <a:ea typeface="Arial"/>
                <a:cs typeface="Arial"/>
                <a:sym typeface="Arial"/>
              </a:rPr>
              <a:t>How does your research area differ or compare to the area in the award application?</a:t>
            </a:r>
            <a:endParaRPr/>
          </a:p>
          <a:p>
            <a:pPr indent="-196850" lvl="0" marL="285750" marR="0" rtl="0" algn="l">
              <a:lnSpc>
                <a:spcPct val="100000"/>
              </a:lnSpc>
              <a:spcBef>
                <a:spcPts val="0"/>
              </a:spcBef>
              <a:spcAft>
                <a:spcPts val="0"/>
              </a:spcAft>
              <a:buClr>
                <a:srgbClr val="000000"/>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400"/>
              <a:buFont typeface="Noto Sans Symbols"/>
              <a:buChar char="❖"/>
            </a:pPr>
            <a:r>
              <a:rPr b="0" i="0" lang="en" sz="1400" u="none" cap="none" strike="noStrike">
                <a:solidFill>
                  <a:srgbClr val="000000"/>
                </a:solidFill>
                <a:latin typeface="Arial"/>
                <a:ea typeface="Arial"/>
                <a:cs typeface="Arial"/>
                <a:sym typeface="Arial"/>
              </a:rPr>
              <a:t>What types of things would you as a reviewer look for in an award application?</a:t>
            </a:r>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6" name="Shape 356"/>
        <p:cNvGrpSpPr/>
        <p:nvPr/>
      </p:nvGrpSpPr>
      <p:grpSpPr>
        <a:xfrm>
          <a:off x="0" y="0"/>
          <a:ext cx="0" cy="0"/>
          <a:chOff x="0" y="0"/>
          <a:chExt cx="0" cy="0"/>
        </a:xfrm>
      </p:grpSpPr>
      <p:sp>
        <p:nvSpPr>
          <p:cNvPr id="357" name="Google Shape;357;p51"/>
          <p:cNvSpPr txBox="1"/>
          <p:nvPr>
            <p:ph type="title"/>
          </p:nvPr>
        </p:nvSpPr>
        <p:spPr>
          <a:xfrm>
            <a:off x="311300" y="500925"/>
            <a:ext cx="3704400" cy="2049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lt1"/>
              </a:buClr>
              <a:buSzPts val="2800"/>
              <a:buFont typeface="Merriweather"/>
              <a:buNone/>
            </a:pPr>
            <a:r>
              <a:rPr b="0" i="0" lang="en" sz="2800" u="none" cap="none" strike="noStrike">
                <a:solidFill>
                  <a:schemeClr val="lt1"/>
                </a:solidFill>
                <a:latin typeface="Merriweather"/>
                <a:ea typeface="Merriweather"/>
                <a:cs typeface="Merriweather"/>
                <a:sym typeface="Merriweather"/>
              </a:rPr>
              <a:t>Summary</a:t>
            </a:r>
            <a:endParaRPr b="0" i="0" sz="2800" u="none" cap="none" strike="noStrike">
              <a:solidFill>
                <a:schemeClr val="lt1"/>
              </a:solidFill>
              <a:latin typeface="Merriweather"/>
              <a:ea typeface="Merriweather"/>
              <a:cs typeface="Merriweather"/>
              <a:sym typeface="Merriweather"/>
            </a:endParaRPr>
          </a:p>
        </p:txBody>
      </p:sp>
      <p:sp>
        <p:nvSpPr>
          <p:cNvPr id="358" name="Google Shape;358;p51"/>
          <p:cNvSpPr txBox="1"/>
          <p:nvPr>
            <p:ph idx="2" type="body"/>
          </p:nvPr>
        </p:nvSpPr>
        <p:spPr>
          <a:xfrm>
            <a:off x="4879025" y="500925"/>
            <a:ext cx="3954000" cy="4111500"/>
          </a:xfrm>
          <a:prstGeom prst="rect">
            <a:avLst/>
          </a:prstGeom>
          <a:noFill/>
          <a:ln>
            <a:noFill/>
          </a:ln>
        </p:spPr>
        <p:txBody>
          <a:bodyPr anchorCtr="0" anchor="t" bIns="91425" lIns="91425" spcFirstLastPara="1" rIns="91425" wrap="square" tIns="91425">
            <a:noAutofit/>
          </a:bodyPr>
          <a:lstStyle/>
          <a:p>
            <a:pPr indent="-311150" lvl="0" marL="457200" marR="0" rtl="0" algn="l">
              <a:lnSpc>
                <a:spcPct val="115000"/>
              </a:lnSpc>
              <a:spcBef>
                <a:spcPts val="0"/>
              </a:spcBef>
              <a:spcAft>
                <a:spcPts val="0"/>
              </a:spcAft>
              <a:buClr>
                <a:schemeClr val="dk2"/>
              </a:buClr>
              <a:buSzPts val="1300"/>
              <a:buFont typeface="Noto Sans Symbols"/>
              <a:buChar char="❑"/>
            </a:pPr>
            <a:r>
              <a:rPr b="0" i="0" lang="en" sz="1300" u="none" cap="none" strike="noStrike">
                <a:solidFill>
                  <a:schemeClr val="dk1"/>
                </a:solidFill>
                <a:latin typeface="Roboto"/>
                <a:ea typeface="Roboto"/>
                <a:cs typeface="Roboto"/>
                <a:sym typeface="Roboto"/>
              </a:rPr>
              <a:t>Career planning is an important step towards professional growth</a:t>
            </a:r>
            <a:endParaRPr/>
          </a:p>
          <a:p>
            <a:pPr indent="-311150" lvl="0" marL="457200" marR="0" rtl="0" algn="l">
              <a:lnSpc>
                <a:spcPct val="115000"/>
              </a:lnSpc>
              <a:spcBef>
                <a:spcPts val="0"/>
              </a:spcBef>
              <a:spcAft>
                <a:spcPts val="0"/>
              </a:spcAft>
              <a:buClr>
                <a:schemeClr val="dk2"/>
              </a:buClr>
              <a:buSzPts val="1300"/>
              <a:buFont typeface="Noto Sans Symbols"/>
              <a:buChar char="❑"/>
            </a:pPr>
            <a:r>
              <a:rPr b="0" i="0" lang="en" sz="1300" u="none" cap="none" strike="noStrike">
                <a:solidFill>
                  <a:schemeClr val="dk1"/>
                </a:solidFill>
                <a:latin typeface="Roboto"/>
                <a:ea typeface="Roboto"/>
                <a:cs typeface="Roboto"/>
                <a:sym typeface="Roboto"/>
              </a:rPr>
              <a:t>Multiple avenues exist for networking and development</a:t>
            </a:r>
            <a:endParaRPr/>
          </a:p>
          <a:p>
            <a:pPr indent="-311150" lvl="0" marL="457200" marR="0" rtl="0" algn="l">
              <a:lnSpc>
                <a:spcPct val="115000"/>
              </a:lnSpc>
              <a:spcBef>
                <a:spcPts val="0"/>
              </a:spcBef>
              <a:spcAft>
                <a:spcPts val="0"/>
              </a:spcAft>
              <a:buClr>
                <a:schemeClr val="dk2"/>
              </a:buClr>
              <a:buSzPts val="1300"/>
              <a:buFont typeface="Noto Sans Symbols"/>
              <a:buChar char="❑"/>
            </a:pPr>
            <a:r>
              <a:rPr b="0" i="0" lang="en" sz="1300" u="none" cap="none" strike="noStrike">
                <a:solidFill>
                  <a:schemeClr val="dk1"/>
                </a:solidFill>
                <a:latin typeface="Roboto"/>
                <a:ea typeface="Roboto"/>
                <a:cs typeface="Roboto"/>
                <a:sym typeface="Roboto"/>
              </a:rPr>
              <a:t>Various options are available to those in the Bioinformatics and Computational fields</a:t>
            </a:r>
            <a:endParaRPr/>
          </a:p>
          <a:p>
            <a:pPr indent="-311150" lvl="0" marL="457200" marR="0" rtl="0" algn="l">
              <a:lnSpc>
                <a:spcPct val="115000"/>
              </a:lnSpc>
              <a:spcBef>
                <a:spcPts val="0"/>
              </a:spcBef>
              <a:spcAft>
                <a:spcPts val="0"/>
              </a:spcAft>
              <a:buClr>
                <a:schemeClr val="dk2"/>
              </a:buClr>
              <a:buSzPts val="1300"/>
              <a:buFont typeface="Noto Sans Symbols"/>
              <a:buChar char="❑"/>
            </a:pPr>
            <a:r>
              <a:rPr b="0" i="0" lang="en" sz="1300" u="none" cap="none" strike="noStrike">
                <a:solidFill>
                  <a:schemeClr val="dk1"/>
                </a:solidFill>
                <a:latin typeface="Roboto"/>
                <a:ea typeface="Roboto"/>
                <a:cs typeface="Roboto"/>
                <a:sym typeface="Roboto"/>
              </a:rPr>
              <a:t>Seek out the resources provided here as well as locally on campus or at nearby biotech companies</a:t>
            </a:r>
            <a:endParaRPr/>
          </a:p>
          <a:p>
            <a:pPr indent="-311150" lvl="0" marL="457200" marR="0" rtl="0" algn="l">
              <a:lnSpc>
                <a:spcPct val="115000"/>
              </a:lnSpc>
              <a:spcBef>
                <a:spcPts val="0"/>
              </a:spcBef>
              <a:spcAft>
                <a:spcPts val="0"/>
              </a:spcAft>
              <a:buClr>
                <a:schemeClr val="dk2"/>
              </a:buClr>
              <a:buSzPts val="1300"/>
              <a:buFont typeface="Noto Sans Symbols"/>
              <a:buChar char="❑"/>
            </a:pPr>
            <a:r>
              <a:rPr b="0" i="0" lang="en" sz="1300" u="none" cap="none" strike="noStrike">
                <a:solidFill>
                  <a:schemeClr val="dk1"/>
                </a:solidFill>
                <a:latin typeface="Roboto"/>
                <a:ea typeface="Roboto"/>
                <a:cs typeface="Roboto"/>
                <a:sym typeface="Roboto"/>
              </a:rPr>
              <a:t>Get involved in meet-up groups, and/or interest groups in unrelated areas to your work (research area or expertise)</a:t>
            </a:r>
            <a:endParaRPr/>
          </a:p>
        </p:txBody>
      </p:sp>
      <p:pic>
        <p:nvPicPr>
          <p:cNvPr id="359" name="Google Shape;359;p51"/>
          <p:cNvPicPr preferRelativeResize="0"/>
          <p:nvPr/>
        </p:nvPicPr>
        <p:blipFill rotWithShape="1">
          <a:blip r:embed="rId3">
            <a:alphaModFix/>
          </a:blip>
          <a:srcRect b="0" l="0" r="0" t="0"/>
          <a:stretch/>
        </p:blipFill>
        <p:spPr>
          <a:xfrm>
            <a:off x="1183758" y="1883443"/>
            <a:ext cx="2443424" cy="2268447"/>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 name="Shape 111"/>
        <p:cNvGrpSpPr/>
        <p:nvPr/>
      </p:nvGrpSpPr>
      <p:grpSpPr>
        <a:xfrm>
          <a:off x="0" y="0"/>
          <a:ext cx="0" cy="0"/>
          <a:chOff x="0" y="0"/>
          <a:chExt cx="0" cy="0"/>
        </a:xfrm>
      </p:grpSpPr>
      <p:sp>
        <p:nvSpPr>
          <p:cNvPr id="112" name="Google Shape;112;p16"/>
          <p:cNvSpPr txBox="1"/>
          <p:nvPr>
            <p:ph type="title"/>
          </p:nvPr>
        </p:nvSpPr>
        <p:spPr>
          <a:xfrm>
            <a:off x="350560" y="364371"/>
            <a:ext cx="4045200" cy="1707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lt1"/>
              </a:buClr>
              <a:buSzPts val="2800"/>
              <a:buFont typeface="Merriweather"/>
              <a:buNone/>
            </a:pPr>
            <a:r>
              <a:rPr b="0" i="0" lang="en" sz="2800" u="none" cap="none" strike="noStrike">
                <a:solidFill>
                  <a:schemeClr val="lt1"/>
                </a:solidFill>
                <a:latin typeface="Merriweather"/>
                <a:ea typeface="Merriweather"/>
                <a:cs typeface="Merriweather"/>
                <a:sym typeface="Merriweather"/>
              </a:rPr>
              <a:t>Discussion Points for Workshop</a:t>
            </a:r>
            <a:endParaRPr b="0" i="0" sz="2800" u="none" cap="none" strike="noStrike">
              <a:solidFill>
                <a:schemeClr val="lt1"/>
              </a:solidFill>
              <a:latin typeface="Merriweather"/>
              <a:ea typeface="Merriweather"/>
              <a:cs typeface="Merriweather"/>
              <a:sym typeface="Merriweather"/>
            </a:endParaRPr>
          </a:p>
        </p:txBody>
      </p:sp>
      <p:sp>
        <p:nvSpPr>
          <p:cNvPr id="113" name="Google Shape;113;p16"/>
          <p:cNvSpPr txBox="1"/>
          <p:nvPr>
            <p:ph idx="2" type="body"/>
          </p:nvPr>
        </p:nvSpPr>
        <p:spPr>
          <a:xfrm>
            <a:off x="4879025" y="500925"/>
            <a:ext cx="3954000" cy="4111500"/>
          </a:xfrm>
          <a:prstGeom prst="rect">
            <a:avLst/>
          </a:prstGeom>
          <a:noFill/>
          <a:ln>
            <a:noFill/>
          </a:ln>
        </p:spPr>
        <p:txBody>
          <a:bodyPr anchorCtr="0" anchor="t" bIns="91425" lIns="91425" spcFirstLastPara="1" rIns="91425" wrap="square" tIns="91425">
            <a:noAutofit/>
          </a:bodyPr>
          <a:lstStyle/>
          <a:p>
            <a:pPr indent="-311150" lvl="0" marL="457200" marR="0" rtl="0" algn="l">
              <a:lnSpc>
                <a:spcPct val="115000"/>
              </a:lnSpc>
              <a:spcBef>
                <a:spcPts val="0"/>
              </a:spcBef>
              <a:spcAft>
                <a:spcPts val="0"/>
              </a:spcAft>
              <a:buClr>
                <a:schemeClr val="dk2"/>
              </a:buClr>
              <a:buSzPts val="1300"/>
              <a:buFont typeface="Roboto"/>
              <a:buChar char="●"/>
            </a:pPr>
            <a:r>
              <a:rPr b="0" i="0" lang="en" sz="1800" u="none" cap="none" strike="noStrike">
                <a:solidFill>
                  <a:schemeClr val="dk2"/>
                </a:solidFill>
                <a:latin typeface="Roboto"/>
                <a:ea typeface="Roboto"/>
                <a:cs typeface="Roboto"/>
                <a:sym typeface="Roboto"/>
              </a:rPr>
              <a:t>Career–related resources</a:t>
            </a:r>
            <a:endParaRPr b="0" i="0" sz="1400" u="none" cap="none" strike="noStrike">
              <a:solidFill>
                <a:schemeClr val="dk2"/>
              </a:solidFill>
              <a:latin typeface="Roboto"/>
              <a:ea typeface="Roboto"/>
              <a:cs typeface="Roboto"/>
              <a:sym typeface="Roboto"/>
            </a:endParaRPr>
          </a:p>
          <a:p>
            <a:pPr indent="-311150" lvl="1" marL="914400" marR="0" rtl="0" algn="l">
              <a:lnSpc>
                <a:spcPct val="100000"/>
              </a:lnSpc>
              <a:spcBef>
                <a:spcPts val="0"/>
              </a:spcBef>
              <a:spcAft>
                <a:spcPts val="0"/>
              </a:spcAft>
              <a:buClr>
                <a:schemeClr val="dk2"/>
              </a:buClr>
              <a:buSzPts val="1300"/>
              <a:buFont typeface="Roboto"/>
              <a:buChar char="●"/>
            </a:pPr>
            <a:r>
              <a:rPr b="0" i="0" lang="en" sz="1400" u="none" cap="none" strike="noStrike">
                <a:solidFill>
                  <a:schemeClr val="dk2"/>
                </a:solidFill>
                <a:latin typeface="Roboto"/>
                <a:ea typeface="Roboto"/>
                <a:cs typeface="Roboto"/>
                <a:sym typeface="Roboto"/>
              </a:rPr>
              <a:t>Examining current trends in Bioinformatics</a:t>
            </a:r>
            <a:endParaRPr b="0" i="0" sz="1400" u="none" cap="none" strike="noStrike">
              <a:solidFill>
                <a:schemeClr val="dk2"/>
              </a:solidFill>
              <a:latin typeface="Roboto"/>
              <a:ea typeface="Roboto"/>
              <a:cs typeface="Roboto"/>
              <a:sym typeface="Roboto"/>
            </a:endParaRPr>
          </a:p>
          <a:p>
            <a:pPr indent="-311150" lvl="1" marL="914400" marR="0" rtl="0" algn="l">
              <a:lnSpc>
                <a:spcPct val="100000"/>
              </a:lnSpc>
              <a:spcBef>
                <a:spcPts val="0"/>
              </a:spcBef>
              <a:spcAft>
                <a:spcPts val="0"/>
              </a:spcAft>
              <a:buClr>
                <a:schemeClr val="dk2"/>
              </a:buClr>
              <a:buSzPts val="1300"/>
              <a:buFont typeface="Roboto"/>
              <a:buChar char="●"/>
            </a:pPr>
            <a:r>
              <a:rPr b="0" i="0" lang="en" sz="1400" u="none" cap="none" strike="noStrike">
                <a:solidFill>
                  <a:schemeClr val="dk2"/>
                </a:solidFill>
                <a:latin typeface="Roboto"/>
                <a:ea typeface="Roboto"/>
                <a:cs typeface="Roboto"/>
                <a:sym typeface="Roboto"/>
              </a:rPr>
              <a:t>Online communities and professional affiliations</a:t>
            </a:r>
            <a:endParaRPr/>
          </a:p>
          <a:p>
            <a:pPr indent="-311150" lvl="1" marL="914400" marR="0" rtl="0" algn="l">
              <a:lnSpc>
                <a:spcPct val="100000"/>
              </a:lnSpc>
              <a:spcBef>
                <a:spcPts val="0"/>
              </a:spcBef>
              <a:spcAft>
                <a:spcPts val="0"/>
              </a:spcAft>
              <a:buClr>
                <a:schemeClr val="dk2"/>
              </a:buClr>
              <a:buSzPts val="1300"/>
              <a:buFont typeface="Roboto"/>
              <a:buChar char="●"/>
            </a:pPr>
            <a:r>
              <a:rPr b="0" i="0" lang="en" sz="1400" u="none" cap="none" strike="noStrike">
                <a:solidFill>
                  <a:schemeClr val="dk2"/>
                </a:solidFill>
                <a:latin typeface="Roboto"/>
                <a:ea typeface="Roboto"/>
                <a:cs typeface="Roboto"/>
                <a:sym typeface="Roboto"/>
              </a:rPr>
              <a:t>Careers in Academia and Non-Academia</a:t>
            </a:r>
            <a:endParaRPr/>
          </a:p>
          <a:p>
            <a:pPr indent="-311150" lvl="0" marL="457200" marR="0" rtl="0" algn="l">
              <a:lnSpc>
                <a:spcPct val="100000"/>
              </a:lnSpc>
              <a:spcBef>
                <a:spcPts val="600"/>
              </a:spcBef>
              <a:spcAft>
                <a:spcPts val="0"/>
              </a:spcAft>
              <a:buClr>
                <a:schemeClr val="dk2"/>
              </a:buClr>
              <a:buSzPts val="1300"/>
              <a:buFont typeface="Roboto"/>
              <a:buChar char="●"/>
            </a:pPr>
            <a:r>
              <a:rPr b="0" i="0" lang="en" sz="1800" u="none" cap="none" strike="noStrike">
                <a:solidFill>
                  <a:schemeClr val="dk2"/>
                </a:solidFill>
                <a:latin typeface="Roboto"/>
                <a:ea typeface="Roboto"/>
                <a:cs typeface="Roboto"/>
                <a:sym typeface="Roboto"/>
              </a:rPr>
              <a:t>Career profiling</a:t>
            </a:r>
            <a:endParaRPr/>
          </a:p>
          <a:p>
            <a:pPr indent="-311150" lvl="0" marL="457200" marR="0" rtl="0" algn="l">
              <a:lnSpc>
                <a:spcPct val="100000"/>
              </a:lnSpc>
              <a:spcBef>
                <a:spcPts val="1200"/>
              </a:spcBef>
              <a:spcAft>
                <a:spcPts val="0"/>
              </a:spcAft>
              <a:buClr>
                <a:schemeClr val="dk2"/>
              </a:buClr>
              <a:buSzPts val="1300"/>
              <a:buFont typeface="Roboto"/>
              <a:buChar char="●"/>
            </a:pPr>
            <a:r>
              <a:rPr b="0" i="0" lang="en" sz="1800" u="none" cap="none" strike="noStrike">
                <a:solidFill>
                  <a:schemeClr val="dk2"/>
                </a:solidFill>
                <a:latin typeface="Roboto"/>
                <a:ea typeface="Roboto"/>
                <a:cs typeface="Roboto"/>
                <a:sym typeface="Roboto"/>
              </a:rPr>
              <a:t>Individual development plan</a:t>
            </a:r>
            <a:endParaRPr/>
          </a:p>
          <a:p>
            <a:pPr indent="-311150" lvl="1" marL="914400" marR="0" rtl="0" algn="l">
              <a:lnSpc>
                <a:spcPct val="100000"/>
              </a:lnSpc>
              <a:spcBef>
                <a:spcPts val="600"/>
              </a:spcBef>
              <a:spcAft>
                <a:spcPts val="0"/>
              </a:spcAft>
              <a:buClr>
                <a:schemeClr val="dk2"/>
              </a:buClr>
              <a:buSzPts val="1300"/>
              <a:buFont typeface="Roboto"/>
              <a:buChar char="●"/>
            </a:pPr>
            <a:r>
              <a:rPr b="0" i="0" lang="en" sz="1400" u="none" cap="none" strike="noStrike">
                <a:solidFill>
                  <a:schemeClr val="dk2"/>
                </a:solidFill>
                <a:latin typeface="Roboto"/>
                <a:ea typeface="Roboto"/>
                <a:cs typeface="Roboto"/>
                <a:sym typeface="Roboto"/>
              </a:rPr>
              <a:t>Creating a toolkit</a:t>
            </a:r>
            <a:endParaRPr b="0" i="0" sz="1400" u="none" cap="none" strike="noStrike">
              <a:solidFill>
                <a:schemeClr val="dk2"/>
              </a:solidFill>
              <a:latin typeface="Roboto"/>
              <a:ea typeface="Roboto"/>
              <a:cs typeface="Roboto"/>
              <a:sym typeface="Roboto"/>
            </a:endParaRPr>
          </a:p>
          <a:p>
            <a:pPr indent="-311150" lvl="0" marL="457200" marR="0" rtl="0" algn="l">
              <a:lnSpc>
                <a:spcPct val="100000"/>
              </a:lnSpc>
              <a:spcBef>
                <a:spcPts val="600"/>
              </a:spcBef>
              <a:spcAft>
                <a:spcPts val="0"/>
              </a:spcAft>
              <a:buClr>
                <a:schemeClr val="dk2"/>
              </a:buClr>
              <a:buSzPts val="1300"/>
              <a:buFont typeface="Roboto"/>
              <a:buChar char="●"/>
            </a:pPr>
            <a:r>
              <a:rPr b="0" i="0" lang="en" sz="1800" u="none" cap="none" strike="noStrike">
                <a:solidFill>
                  <a:schemeClr val="dk2"/>
                </a:solidFill>
                <a:latin typeface="Roboto"/>
                <a:ea typeface="Roboto"/>
                <a:cs typeface="Roboto"/>
                <a:sym typeface="Roboto"/>
              </a:rPr>
              <a:t>Hands-on Exercises</a:t>
            </a:r>
            <a:endParaRPr/>
          </a:p>
          <a:p>
            <a:pPr indent="-311150" lvl="1" marL="914400" marR="0" rtl="0" algn="l">
              <a:lnSpc>
                <a:spcPct val="100000"/>
              </a:lnSpc>
              <a:spcBef>
                <a:spcPts val="1200"/>
              </a:spcBef>
              <a:spcAft>
                <a:spcPts val="600"/>
              </a:spcAft>
              <a:buClr>
                <a:schemeClr val="dk2"/>
              </a:buClr>
              <a:buSzPts val="1300"/>
              <a:buFont typeface="Roboto"/>
              <a:buChar char="●"/>
            </a:pPr>
            <a:r>
              <a:rPr b="0" i="0" lang="en" sz="1600" u="none" cap="none" strike="noStrike">
                <a:solidFill>
                  <a:schemeClr val="dk2"/>
                </a:solidFill>
                <a:latin typeface="Roboto"/>
                <a:ea typeface="Roboto"/>
                <a:cs typeface="Roboto"/>
                <a:sym typeface="Roboto"/>
              </a:rPr>
              <a:t>Case studies looking at project management and scientific writing</a:t>
            </a:r>
            <a:endParaRPr b="0" i="0" sz="1400" u="none" cap="none" strike="noStrike">
              <a:solidFill>
                <a:schemeClr val="dk2"/>
              </a:solidFill>
              <a:latin typeface="Roboto"/>
              <a:ea typeface="Roboto"/>
              <a:cs typeface="Roboto"/>
              <a:sym typeface="Roboto"/>
            </a:endParaRPr>
          </a:p>
        </p:txBody>
      </p:sp>
      <p:pic>
        <p:nvPicPr>
          <p:cNvPr id="114" name="Google Shape;114;p16"/>
          <p:cNvPicPr preferRelativeResize="0"/>
          <p:nvPr/>
        </p:nvPicPr>
        <p:blipFill rotWithShape="1">
          <a:blip r:embed="rId3">
            <a:alphaModFix/>
          </a:blip>
          <a:srcRect b="0" l="0" r="0" t="0"/>
          <a:stretch/>
        </p:blipFill>
        <p:spPr>
          <a:xfrm>
            <a:off x="757344" y="2480709"/>
            <a:ext cx="2962275" cy="154305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3" name="Shape 363"/>
        <p:cNvGrpSpPr/>
        <p:nvPr/>
      </p:nvGrpSpPr>
      <p:grpSpPr>
        <a:xfrm>
          <a:off x="0" y="0"/>
          <a:ext cx="0" cy="0"/>
          <a:chOff x="0" y="0"/>
          <a:chExt cx="0" cy="0"/>
        </a:xfrm>
      </p:grpSpPr>
      <p:sp>
        <p:nvSpPr>
          <p:cNvPr id="364" name="Google Shape;364;p52"/>
          <p:cNvSpPr txBox="1"/>
          <p:nvPr>
            <p:ph type="title"/>
          </p:nvPr>
        </p:nvSpPr>
        <p:spPr>
          <a:xfrm>
            <a:off x="1382019" y="869484"/>
            <a:ext cx="6247800" cy="35463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accent1"/>
              </a:buClr>
              <a:buSzPts val="3600"/>
              <a:buFont typeface="Merriweather"/>
              <a:buNone/>
            </a:pPr>
            <a:r>
              <a:rPr b="0" i="0" lang="en" sz="3600" u="none" cap="none" strike="noStrike">
                <a:solidFill>
                  <a:schemeClr val="accent1"/>
                </a:solidFill>
                <a:latin typeface="Merriweather"/>
                <a:ea typeface="Merriweather"/>
                <a:cs typeface="Merriweather"/>
                <a:sym typeface="Merriweather"/>
              </a:rPr>
              <a:t>Q&amp;A </a:t>
            </a:r>
            <a:br>
              <a:rPr b="0" i="0" lang="en" sz="3600" u="none" cap="none" strike="noStrike">
                <a:solidFill>
                  <a:schemeClr val="accent1"/>
                </a:solidFill>
                <a:latin typeface="Merriweather"/>
                <a:ea typeface="Merriweather"/>
                <a:cs typeface="Merriweather"/>
                <a:sym typeface="Merriweather"/>
              </a:rPr>
            </a:br>
            <a:r>
              <a:rPr b="0" i="0" lang="en" sz="3600" u="none" cap="none" strike="noStrike">
                <a:solidFill>
                  <a:schemeClr val="accent1"/>
                </a:solidFill>
                <a:latin typeface="Merriweather"/>
                <a:ea typeface="Merriweather"/>
                <a:cs typeface="Merriweather"/>
                <a:sym typeface="Merriweather"/>
              </a:rPr>
              <a:t>	additional discussions</a:t>
            </a:r>
            <a:br>
              <a:rPr b="0" i="0" lang="en" sz="3600" u="none" cap="none" strike="noStrike">
                <a:solidFill>
                  <a:schemeClr val="accent1"/>
                </a:solidFill>
                <a:latin typeface="Merriweather"/>
                <a:ea typeface="Merriweather"/>
                <a:cs typeface="Merriweather"/>
                <a:sym typeface="Merriweather"/>
              </a:rPr>
            </a:br>
            <a:r>
              <a:rPr b="0" i="0" lang="en" sz="3600" u="none" cap="none" strike="noStrike">
                <a:solidFill>
                  <a:schemeClr val="accent1"/>
                </a:solidFill>
                <a:latin typeface="Merriweather"/>
                <a:ea typeface="Merriweather"/>
                <a:cs typeface="Merriweather"/>
                <a:sym typeface="Merriweather"/>
              </a:rPr>
              <a:t>	post-workshop 	survey</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8" name="Shape 368"/>
        <p:cNvGrpSpPr/>
        <p:nvPr/>
      </p:nvGrpSpPr>
      <p:grpSpPr>
        <a:xfrm>
          <a:off x="0" y="0"/>
          <a:ext cx="0" cy="0"/>
          <a:chOff x="0" y="0"/>
          <a:chExt cx="0" cy="0"/>
        </a:xfrm>
      </p:grpSpPr>
      <p:sp>
        <p:nvSpPr>
          <p:cNvPr id="369" name="Google Shape;369;p53"/>
          <p:cNvSpPr txBox="1"/>
          <p:nvPr>
            <p:ph type="title"/>
          </p:nvPr>
        </p:nvSpPr>
        <p:spPr>
          <a:xfrm>
            <a:off x="311725" y="500925"/>
            <a:ext cx="8520600" cy="623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lt1"/>
              </a:buClr>
              <a:buSzPts val="2800"/>
              <a:buFont typeface="Merriweather"/>
              <a:buNone/>
            </a:pPr>
            <a:r>
              <a:rPr b="0" i="0" lang="en" sz="2800" u="none" cap="none" strike="noStrike">
                <a:solidFill>
                  <a:schemeClr val="lt1"/>
                </a:solidFill>
                <a:latin typeface="Merriweather"/>
                <a:ea typeface="Merriweather"/>
                <a:cs typeface="Merriweather"/>
                <a:sym typeface="Merriweather"/>
              </a:rPr>
              <a:t>References</a:t>
            </a:r>
            <a:endParaRPr/>
          </a:p>
        </p:txBody>
      </p:sp>
      <p:sp>
        <p:nvSpPr>
          <p:cNvPr id="370" name="Google Shape;370;p53"/>
          <p:cNvSpPr txBox="1"/>
          <p:nvPr/>
        </p:nvSpPr>
        <p:spPr>
          <a:xfrm>
            <a:off x="328637" y="1434988"/>
            <a:ext cx="4243388" cy="3562314"/>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2"/>
              </a:buClr>
              <a:buSzPts val="1300"/>
              <a:buFont typeface="Roboto"/>
              <a:buNone/>
            </a:pPr>
            <a:r>
              <a:rPr b="0" i="0" lang="en" sz="1300" u="none" cap="none" strike="noStrike">
                <a:solidFill>
                  <a:schemeClr val="dk2"/>
                </a:solidFill>
                <a:latin typeface="Roboto"/>
                <a:ea typeface="Roboto"/>
                <a:cs typeface="Roboto"/>
                <a:sym typeface="Roboto"/>
              </a:rPr>
              <a:t>References covered in the workshop:</a:t>
            </a:r>
            <a:endParaRPr/>
          </a:p>
          <a:p>
            <a:pPr indent="0" lvl="0" marL="0" marR="0" rtl="0" algn="l">
              <a:lnSpc>
                <a:spcPct val="100000"/>
              </a:lnSpc>
              <a:spcBef>
                <a:spcPts val="0"/>
              </a:spcBef>
              <a:spcAft>
                <a:spcPts val="0"/>
              </a:spcAft>
              <a:buClr>
                <a:schemeClr val="dk2"/>
              </a:buClr>
              <a:buSzPts val="1300"/>
              <a:buFont typeface="Roboto"/>
              <a:buNone/>
            </a:pPr>
            <a:r>
              <a:rPr b="0" i="0" lang="en" sz="1100" u="none" cap="none" strike="noStrike">
                <a:solidFill>
                  <a:schemeClr val="dk1"/>
                </a:solidFill>
                <a:latin typeface="Roboto"/>
                <a:ea typeface="Roboto"/>
                <a:cs typeface="Roboto"/>
                <a:sym typeface="Roboto"/>
              </a:rPr>
              <a:t>http://slideplayer.com/slide/3887581/</a:t>
            </a:r>
            <a:endParaRPr/>
          </a:p>
          <a:p>
            <a:pPr indent="0" lvl="0" marL="0" marR="0" rtl="0" algn="l">
              <a:lnSpc>
                <a:spcPct val="100000"/>
              </a:lnSpc>
              <a:spcBef>
                <a:spcPts val="0"/>
              </a:spcBef>
              <a:spcAft>
                <a:spcPts val="0"/>
              </a:spcAft>
              <a:buClr>
                <a:schemeClr val="dk2"/>
              </a:buClr>
              <a:buSzPts val="1300"/>
              <a:buFont typeface="Roboto"/>
              <a:buNone/>
            </a:pPr>
            <a:r>
              <a:t/>
            </a:r>
            <a:endParaRPr b="0" i="0" sz="1100" u="sng"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2"/>
              </a:buClr>
              <a:buSzPts val="1300"/>
              <a:buFont typeface="Roboto"/>
              <a:buNone/>
            </a:pPr>
            <a:r>
              <a:rPr b="0" i="0" lang="en" sz="1100" u="none" cap="none" strike="noStrike">
                <a:solidFill>
                  <a:schemeClr val="dk1"/>
                </a:solidFill>
                <a:latin typeface="Arial"/>
                <a:ea typeface="Arial"/>
                <a:cs typeface="Arial"/>
                <a:sym typeface="Arial"/>
              </a:rPr>
              <a:t>https://www.projectsmart.co.uk/communication-is-key-getting-everyone-in-the-loop.php</a:t>
            </a:r>
            <a:endParaRPr/>
          </a:p>
          <a:p>
            <a:pPr indent="0" lvl="0" marL="0" marR="0" rtl="0" algn="l">
              <a:lnSpc>
                <a:spcPct val="100000"/>
              </a:lnSpc>
              <a:spcBef>
                <a:spcPts val="0"/>
              </a:spcBef>
              <a:spcAft>
                <a:spcPts val="0"/>
              </a:spcAft>
              <a:buClr>
                <a:schemeClr val="dk2"/>
              </a:buClr>
              <a:buSzPts val="1300"/>
              <a:buFont typeface="Roboto"/>
              <a:buNone/>
            </a:pPr>
            <a:r>
              <a:t/>
            </a:r>
            <a:endParaRPr b="0" i="0" sz="1100" u="sng"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2"/>
              </a:buClr>
              <a:buSzPts val="1300"/>
              <a:buFont typeface="Roboto"/>
              <a:buNone/>
            </a:pPr>
            <a:r>
              <a:rPr b="0" i="0" lang="en" sz="1100" u="none" cap="none" strike="noStrike">
                <a:solidFill>
                  <a:schemeClr val="dk1"/>
                </a:solidFill>
                <a:latin typeface="Roboto"/>
                <a:ea typeface="Roboto"/>
                <a:cs typeface="Roboto"/>
                <a:sym typeface="Roboto"/>
              </a:rPr>
              <a:t>http://www.businessperform.com/project-management/project_management.html</a:t>
            </a:r>
            <a:endParaRPr/>
          </a:p>
          <a:p>
            <a:pPr indent="0" lvl="0" marL="0" marR="0" rtl="0" algn="l">
              <a:lnSpc>
                <a:spcPct val="100000"/>
              </a:lnSpc>
              <a:spcBef>
                <a:spcPts val="0"/>
              </a:spcBef>
              <a:spcAft>
                <a:spcPts val="0"/>
              </a:spcAft>
              <a:buClr>
                <a:schemeClr val="dk2"/>
              </a:buClr>
              <a:buSzPts val="1300"/>
              <a:buFont typeface="Roboto"/>
              <a:buNone/>
            </a:pPr>
            <a:r>
              <a:t/>
            </a:r>
            <a:endParaRPr b="0" i="0" sz="1100" u="none" cap="none" strike="noStrike">
              <a:solidFill>
                <a:schemeClr val="dk1"/>
              </a:solidFill>
              <a:latin typeface="Roboto"/>
              <a:ea typeface="Roboto"/>
              <a:cs typeface="Roboto"/>
              <a:sym typeface="Roboto"/>
            </a:endParaRPr>
          </a:p>
          <a:p>
            <a:pPr indent="0" lvl="0" marL="0" marR="0" rtl="0" algn="l">
              <a:lnSpc>
                <a:spcPct val="100000"/>
              </a:lnSpc>
              <a:spcBef>
                <a:spcPts val="0"/>
              </a:spcBef>
              <a:spcAft>
                <a:spcPts val="0"/>
              </a:spcAft>
              <a:buClr>
                <a:schemeClr val="dk2"/>
              </a:buClr>
              <a:buSzPts val="1300"/>
              <a:buFont typeface="Roboto"/>
              <a:buNone/>
            </a:pPr>
            <a:r>
              <a:rPr b="0" i="0" lang="en" sz="1100" u="none" cap="none" strike="noStrike">
                <a:solidFill>
                  <a:schemeClr val="dk1"/>
                </a:solidFill>
                <a:latin typeface="Roboto"/>
                <a:ea typeface="Roboto"/>
                <a:cs typeface="Roboto"/>
                <a:sym typeface="Roboto"/>
              </a:rPr>
              <a:t>https://www2.deloitte.com/content/dam/Deloitte/global/Images/infographics/lifesciences-healthcare/lshc-2018-global-lifescience-outlook-infographic.pdf</a:t>
            </a:r>
            <a:endParaRPr/>
          </a:p>
          <a:p>
            <a:pPr indent="0" lvl="0" marL="0" marR="0" rtl="0" algn="l">
              <a:lnSpc>
                <a:spcPct val="100000"/>
              </a:lnSpc>
              <a:spcBef>
                <a:spcPts val="0"/>
              </a:spcBef>
              <a:spcAft>
                <a:spcPts val="0"/>
              </a:spcAft>
              <a:buClr>
                <a:schemeClr val="dk2"/>
              </a:buClr>
              <a:buSzPts val="1300"/>
              <a:buFont typeface="Roboto"/>
              <a:buNone/>
            </a:pPr>
            <a:r>
              <a:t/>
            </a:r>
            <a:endParaRPr b="0" i="0" sz="1100" u="none" cap="none" strike="noStrike">
              <a:solidFill>
                <a:schemeClr val="dk2"/>
              </a:solidFill>
              <a:latin typeface="Roboto"/>
              <a:ea typeface="Roboto"/>
              <a:cs typeface="Roboto"/>
              <a:sym typeface="Roboto"/>
            </a:endParaRPr>
          </a:p>
          <a:p>
            <a:pPr indent="0" lvl="0" marL="0" marR="0" rtl="0" algn="l">
              <a:lnSpc>
                <a:spcPct val="100000"/>
              </a:lnSpc>
              <a:spcBef>
                <a:spcPts val="0"/>
              </a:spcBef>
              <a:spcAft>
                <a:spcPts val="0"/>
              </a:spcAft>
              <a:buClr>
                <a:schemeClr val="dk2"/>
              </a:buClr>
              <a:buSzPts val="1300"/>
              <a:buFont typeface="Roboto"/>
              <a:buNone/>
            </a:pPr>
            <a:r>
              <a:rPr b="0" i="0" lang="en" sz="1100" u="none" cap="none" strike="noStrike">
                <a:solidFill>
                  <a:schemeClr val="dk2"/>
                </a:solidFill>
                <a:latin typeface="Roboto"/>
                <a:ea typeface="Roboto"/>
                <a:cs typeface="Roboto"/>
                <a:sym typeface="Roboto"/>
              </a:rPr>
              <a:t>https://www.careeronestop.org/toolkit/careers/occupations/occupation-profile.aspx?keyword=Computer Science Teachers, Postsecondary&amp;onetcode=25102100&amp;location=TEXAS</a:t>
            </a:r>
            <a:endParaRPr/>
          </a:p>
          <a:p>
            <a:pPr indent="0" lvl="0" marL="0" marR="0" rtl="0" algn="l">
              <a:lnSpc>
                <a:spcPct val="100000"/>
              </a:lnSpc>
              <a:spcBef>
                <a:spcPts val="0"/>
              </a:spcBef>
              <a:spcAft>
                <a:spcPts val="0"/>
              </a:spcAft>
              <a:buClr>
                <a:schemeClr val="dk2"/>
              </a:buClr>
              <a:buSzPts val="1300"/>
              <a:buFont typeface="Roboto"/>
              <a:buNone/>
            </a:pPr>
            <a:r>
              <a:t/>
            </a:r>
            <a:endParaRPr b="0" i="0" sz="1100" u="none" cap="none" strike="noStrike">
              <a:solidFill>
                <a:schemeClr val="dk2"/>
              </a:solidFill>
              <a:latin typeface="Roboto"/>
              <a:ea typeface="Roboto"/>
              <a:cs typeface="Roboto"/>
              <a:sym typeface="Roboto"/>
            </a:endParaRPr>
          </a:p>
          <a:p>
            <a:pPr indent="0" lvl="0" marL="0" marR="0" rtl="0" algn="l">
              <a:lnSpc>
                <a:spcPct val="100000"/>
              </a:lnSpc>
              <a:spcBef>
                <a:spcPts val="0"/>
              </a:spcBef>
              <a:spcAft>
                <a:spcPts val="0"/>
              </a:spcAft>
              <a:buClr>
                <a:schemeClr val="dk2"/>
              </a:buClr>
              <a:buSzPts val="1300"/>
              <a:buFont typeface="Roboto"/>
              <a:buNone/>
            </a:pPr>
            <a:r>
              <a:rPr b="0" i="0" lang="en" sz="1100" u="none" cap="none" strike="noStrike">
                <a:solidFill>
                  <a:schemeClr val="dk2"/>
                </a:solidFill>
                <a:latin typeface="Roboto"/>
                <a:ea typeface="Roboto"/>
                <a:cs typeface="Roboto"/>
                <a:sym typeface="Roboto"/>
              </a:rPr>
              <a:t>Data analysts vs Data Scientists:</a:t>
            </a:r>
            <a:endParaRPr/>
          </a:p>
          <a:p>
            <a:pPr indent="0" lvl="0" marL="0" marR="0" rtl="0" algn="l">
              <a:lnSpc>
                <a:spcPct val="100000"/>
              </a:lnSpc>
              <a:spcBef>
                <a:spcPts val="0"/>
              </a:spcBef>
              <a:spcAft>
                <a:spcPts val="0"/>
              </a:spcAft>
              <a:buClr>
                <a:schemeClr val="dk2"/>
              </a:buClr>
              <a:buSzPts val="1300"/>
              <a:buFont typeface="Roboto"/>
              <a:buNone/>
            </a:pPr>
            <a:r>
              <a:rPr b="0" i="0" lang="en" sz="1100" u="none" cap="none" strike="noStrike">
                <a:solidFill>
                  <a:schemeClr val="dk2"/>
                </a:solidFill>
                <a:latin typeface="Roboto"/>
                <a:ea typeface="Roboto"/>
                <a:cs typeface="Roboto"/>
                <a:sym typeface="Roboto"/>
              </a:rPr>
              <a:t>https://www.youtube.com/watch?v=_Vi9W_2cxYA</a:t>
            </a:r>
            <a:endParaRPr/>
          </a:p>
          <a:p>
            <a:pPr indent="0" lvl="0" marL="0" marR="0" rtl="0" algn="l">
              <a:lnSpc>
                <a:spcPct val="100000"/>
              </a:lnSpc>
              <a:spcBef>
                <a:spcPts val="0"/>
              </a:spcBef>
              <a:spcAft>
                <a:spcPts val="0"/>
              </a:spcAft>
              <a:buClr>
                <a:schemeClr val="dk2"/>
              </a:buClr>
              <a:buSzPts val="1300"/>
              <a:buFont typeface="Roboto"/>
              <a:buNone/>
            </a:pPr>
            <a:r>
              <a:rPr b="0" i="0" lang="en" sz="1100" u="none" cap="none" strike="noStrike">
                <a:solidFill>
                  <a:schemeClr val="dk2"/>
                </a:solidFill>
                <a:latin typeface="Roboto"/>
                <a:ea typeface="Roboto"/>
                <a:cs typeface="Roboto"/>
                <a:sym typeface="Roboto"/>
              </a:rPr>
              <a:t>https://www.youtube.com/watch?v=kNnFA5hxI2Q</a:t>
            </a:r>
            <a:endParaRPr/>
          </a:p>
          <a:p>
            <a:pPr indent="0" lvl="0" marL="0" marR="0" rtl="0" algn="l">
              <a:lnSpc>
                <a:spcPct val="100000"/>
              </a:lnSpc>
              <a:spcBef>
                <a:spcPts val="0"/>
              </a:spcBef>
              <a:spcAft>
                <a:spcPts val="0"/>
              </a:spcAft>
              <a:buClr>
                <a:schemeClr val="dk2"/>
              </a:buClr>
              <a:buSzPts val="1300"/>
              <a:buFont typeface="Roboto"/>
              <a:buNone/>
            </a:pPr>
            <a:r>
              <a:t/>
            </a:r>
            <a:endParaRPr b="0" i="0" sz="1100" u="none" cap="none" strike="noStrike">
              <a:solidFill>
                <a:schemeClr val="dk2"/>
              </a:solidFill>
              <a:latin typeface="Roboto"/>
              <a:ea typeface="Roboto"/>
              <a:cs typeface="Roboto"/>
              <a:sym typeface="Roboto"/>
            </a:endParaRPr>
          </a:p>
          <a:p>
            <a:pPr indent="0" lvl="0" marL="0" marR="0" rtl="0" algn="l">
              <a:lnSpc>
                <a:spcPct val="100000"/>
              </a:lnSpc>
              <a:spcBef>
                <a:spcPts val="0"/>
              </a:spcBef>
              <a:spcAft>
                <a:spcPts val="0"/>
              </a:spcAft>
              <a:buClr>
                <a:schemeClr val="dk2"/>
              </a:buClr>
              <a:buSzPts val="1300"/>
              <a:buFont typeface="Roboto"/>
              <a:buNone/>
            </a:pPr>
            <a:r>
              <a:t/>
            </a:r>
            <a:endParaRPr b="0" i="0" sz="1100" u="none" cap="none" strike="noStrike">
              <a:solidFill>
                <a:schemeClr val="dk2"/>
              </a:solidFill>
              <a:latin typeface="Roboto"/>
              <a:ea typeface="Roboto"/>
              <a:cs typeface="Roboto"/>
              <a:sym typeface="Roboto"/>
            </a:endParaRPr>
          </a:p>
          <a:p>
            <a:pPr indent="0" lvl="0" marL="0" marR="0" rtl="0" algn="l">
              <a:lnSpc>
                <a:spcPct val="100000"/>
              </a:lnSpc>
              <a:spcBef>
                <a:spcPts val="0"/>
              </a:spcBef>
              <a:spcAft>
                <a:spcPts val="0"/>
              </a:spcAft>
              <a:buClr>
                <a:schemeClr val="dk2"/>
              </a:buClr>
              <a:buSzPts val="1300"/>
              <a:buFont typeface="Roboto"/>
              <a:buNone/>
            </a:pPr>
            <a:r>
              <a:t/>
            </a:r>
            <a:endParaRPr b="0" i="0" sz="1100" u="none" cap="none" strike="noStrike">
              <a:solidFill>
                <a:schemeClr val="dk2"/>
              </a:solidFill>
              <a:latin typeface="Roboto"/>
              <a:ea typeface="Roboto"/>
              <a:cs typeface="Roboto"/>
              <a:sym typeface="Roboto"/>
            </a:endParaRPr>
          </a:p>
          <a:p>
            <a:pPr indent="0" lvl="0" marL="0" marR="0" rtl="0" algn="l">
              <a:lnSpc>
                <a:spcPct val="100000"/>
              </a:lnSpc>
              <a:spcBef>
                <a:spcPts val="0"/>
              </a:spcBef>
              <a:spcAft>
                <a:spcPts val="0"/>
              </a:spcAft>
              <a:buClr>
                <a:schemeClr val="dk2"/>
              </a:buClr>
              <a:buSzPts val="1300"/>
              <a:buFont typeface="Roboto"/>
              <a:buNone/>
            </a:pPr>
            <a:r>
              <a:t/>
            </a:r>
            <a:endParaRPr b="0" i="0" sz="1100" u="none" cap="none" strike="noStrike">
              <a:solidFill>
                <a:schemeClr val="dk2"/>
              </a:solidFill>
              <a:latin typeface="Roboto"/>
              <a:ea typeface="Roboto"/>
              <a:cs typeface="Roboto"/>
              <a:sym typeface="Roboto"/>
            </a:endParaRPr>
          </a:p>
          <a:p>
            <a:pPr indent="0" lvl="0" marL="0" marR="0" rtl="0" algn="l">
              <a:lnSpc>
                <a:spcPct val="100000"/>
              </a:lnSpc>
              <a:spcBef>
                <a:spcPts val="0"/>
              </a:spcBef>
              <a:spcAft>
                <a:spcPts val="0"/>
              </a:spcAft>
              <a:buClr>
                <a:schemeClr val="dk2"/>
              </a:buClr>
              <a:buSzPts val="1300"/>
              <a:buFont typeface="Roboto"/>
              <a:buNone/>
            </a:pPr>
            <a:r>
              <a:t/>
            </a:r>
            <a:endParaRPr b="0" i="0" sz="1400" u="none" cap="none" strike="noStrike">
              <a:solidFill>
                <a:schemeClr val="dk2"/>
              </a:solidFill>
              <a:latin typeface="Roboto"/>
              <a:ea typeface="Roboto"/>
              <a:cs typeface="Roboto"/>
              <a:sym typeface="Roboto"/>
            </a:endParaRPr>
          </a:p>
          <a:p>
            <a:pPr indent="0" lvl="0" marL="0" marR="0" rtl="0" algn="l">
              <a:lnSpc>
                <a:spcPct val="100000"/>
              </a:lnSpc>
              <a:spcBef>
                <a:spcPts val="0"/>
              </a:spcBef>
              <a:spcAft>
                <a:spcPts val="0"/>
              </a:spcAft>
              <a:buClr>
                <a:schemeClr val="dk2"/>
              </a:buClr>
              <a:buSzPts val="1300"/>
              <a:buFont typeface="Roboto"/>
              <a:buNone/>
            </a:pPr>
            <a:r>
              <a:t/>
            </a:r>
            <a:endParaRPr b="0" i="0" sz="1400" u="none" cap="none" strike="noStrike">
              <a:solidFill>
                <a:schemeClr val="dk2"/>
              </a:solidFill>
              <a:latin typeface="Roboto"/>
              <a:ea typeface="Roboto"/>
              <a:cs typeface="Roboto"/>
              <a:sym typeface="Roboto"/>
            </a:endParaRPr>
          </a:p>
          <a:p>
            <a:pPr indent="0" lvl="0" marL="0" marR="0" rtl="0" algn="l">
              <a:lnSpc>
                <a:spcPct val="100000"/>
              </a:lnSpc>
              <a:spcBef>
                <a:spcPts val="0"/>
              </a:spcBef>
              <a:spcAft>
                <a:spcPts val="0"/>
              </a:spcAft>
              <a:buClr>
                <a:schemeClr val="dk2"/>
              </a:buClr>
              <a:buSzPts val="1300"/>
              <a:buFont typeface="Roboto"/>
              <a:buNone/>
            </a:pPr>
            <a:r>
              <a:t/>
            </a:r>
            <a:endParaRPr b="0" i="0" sz="1400" u="none" cap="none" strike="noStrike">
              <a:solidFill>
                <a:schemeClr val="dk2"/>
              </a:solidFill>
              <a:latin typeface="Roboto"/>
              <a:ea typeface="Roboto"/>
              <a:cs typeface="Roboto"/>
              <a:sym typeface="Roboto"/>
            </a:endParaRPr>
          </a:p>
          <a:p>
            <a:pPr indent="0" lvl="0" marL="0" marR="0" rtl="0" algn="l">
              <a:lnSpc>
                <a:spcPct val="100000"/>
              </a:lnSpc>
              <a:spcBef>
                <a:spcPts val="0"/>
              </a:spcBef>
              <a:spcAft>
                <a:spcPts val="0"/>
              </a:spcAft>
              <a:buClr>
                <a:schemeClr val="dk2"/>
              </a:buClr>
              <a:buSzPts val="1300"/>
              <a:buFont typeface="Roboto"/>
              <a:buNone/>
            </a:pPr>
            <a:r>
              <a:t/>
            </a:r>
            <a:endParaRPr b="0" i="0" sz="1300" u="none" cap="none" strike="noStrike">
              <a:solidFill>
                <a:schemeClr val="dk2"/>
              </a:solidFill>
              <a:latin typeface="Roboto"/>
              <a:ea typeface="Roboto"/>
              <a:cs typeface="Roboto"/>
              <a:sym typeface="Roboto"/>
            </a:endParaRPr>
          </a:p>
          <a:p>
            <a:pPr indent="0" lvl="0" marL="0" marR="0" rtl="0" algn="l">
              <a:lnSpc>
                <a:spcPct val="115000"/>
              </a:lnSpc>
              <a:spcBef>
                <a:spcPts val="0"/>
              </a:spcBef>
              <a:spcAft>
                <a:spcPts val="0"/>
              </a:spcAft>
              <a:buClr>
                <a:schemeClr val="dk2"/>
              </a:buClr>
              <a:buSzPts val="1300"/>
              <a:buFont typeface="Roboto"/>
              <a:buNone/>
            </a:pPr>
            <a:r>
              <a:t/>
            </a:r>
            <a:endParaRPr b="0" i="0" sz="1300" u="none" cap="none" strike="noStrike">
              <a:solidFill>
                <a:schemeClr val="dk2"/>
              </a:solidFill>
              <a:latin typeface="Roboto"/>
              <a:ea typeface="Roboto"/>
              <a:cs typeface="Roboto"/>
              <a:sym typeface="Roboto"/>
            </a:endParaRPr>
          </a:p>
          <a:p>
            <a:pPr indent="0" lvl="0" marL="0" marR="0" rtl="0" algn="l">
              <a:lnSpc>
                <a:spcPct val="115000"/>
              </a:lnSpc>
              <a:spcBef>
                <a:spcPts val="0"/>
              </a:spcBef>
              <a:spcAft>
                <a:spcPts val="0"/>
              </a:spcAft>
              <a:buClr>
                <a:schemeClr val="dk2"/>
              </a:buClr>
              <a:buSzPts val="1300"/>
              <a:buFont typeface="Roboto"/>
              <a:buNone/>
            </a:pPr>
            <a:r>
              <a:t/>
            </a:r>
            <a:endParaRPr b="0" i="0" sz="1300" u="none" cap="none" strike="noStrike">
              <a:solidFill>
                <a:schemeClr val="dk2"/>
              </a:solidFill>
              <a:latin typeface="Roboto"/>
              <a:ea typeface="Roboto"/>
              <a:cs typeface="Roboto"/>
              <a:sym typeface="Roboto"/>
            </a:endParaRPr>
          </a:p>
        </p:txBody>
      </p:sp>
      <p:sp>
        <p:nvSpPr>
          <p:cNvPr id="371" name="Google Shape;371;p53"/>
          <p:cNvSpPr txBox="1"/>
          <p:nvPr/>
        </p:nvSpPr>
        <p:spPr>
          <a:xfrm>
            <a:off x="4681870" y="1349929"/>
            <a:ext cx="4243388" cy="3505606"/>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2"/>
              </a:buClr>
              <a:buSzPts val="1300"/>
              <a:buFont typeface="Roboto"/>
              <a:buNone/>
            </a:pPr>
            <a:r>
              <a:rPr b="0" i="0" lang="en" sz="1300" u="none" cap="none" strike="noStrike">
                <a:solidFill>
                  <a:schemeClr val="dk2"/>
                </a:solidFill>
                <a:latin typeface="Roboto"/>
                <a:ea typeface="Roboto"/>
                <a:cs typeface="Roboto"/>
                <a:sym typeface="Roboto"/>
              </a:rPr>
              <a:t>References not covered in the workshop but worth looking at online:</a:t>
            </a:r>
            <a:endParaRPr/>
          </a:p>
          <a:p>
            <a:pPr indent="0" lvl="0" marL="0" marR="0" rtl="0" algn="l">
              <a:lnSpc>
                <a:spcPct val="115000"/>
              </a:lnSpc>
              <a:spcBef>
                <a:spcPts val="0"/>
              </a:spcBef>
              <a:spcAft>
                <a:spcPts val="0"/>
              </a:spcAft>
              <a:buClr>
                <a:schemeClr val="dk2"/>
              </a:buClr>
              <a:buSzPts val="1300"/>
              <a:buFont typeface="Roboto"/>
              <a:buNone/>
            </a:pPr>
            <a:r>
              <a:t/>
            </a:r>
            <a:endParaRPr b="0" i="0" sz="1300" u="none" cap="none" strike="noStrike">
              <a:solidFill>
                <a:schemeClr val="dk2"/>
              </a:solidFill>
              <a:latin typeface="Roboto"/>
              <a:ea typeface="Roboto"/>
              <a:cs typeface="Roboto"/>
              <a:sym typeface="Roboto"/>
            </a:endParaRPr>
          </a:p>
          <a:p>
            <a:pPr indent="0" lvl="0" marL="0" marR="0" rtl="0" algn="l">
              <a:lnSpc>
                <a:spcPct val="115000"/>
              </a:lnSpc>
              <a:spcBef>
                <a:spcPts val="0"/>
              </a:spcBef>
              <a:spcAft>
                <a:spcPts val="0"/>
              </a:spcAft>
              <a:buClr>
                <a:schemeClr val="dk2"/>
              </a:buClr>
              <a:buSzPts val="1300"/>
              <a:buFont typeface="Roboto"/>
              <a:buNone/>
            </a:pPr>
            <a:r>
              <a:rPr b="0" i="0" lang="en" sz="1300" u="none" cap="none" strike="noStrike">
                <a:solidFill>
                  <a:schemeClr val="dk2"/>
                </a:solidFill>
                <a:latin typeface="Roboto"/>
                <a:ea typeface="Roboto"/>
                <a:cs typeface="Roboto"/>
                <a:sym typeface="Roboto"/>
              </a:rPr>
              <a:t>http://slideplayer.com/slide/3887581/</a:t>
            </a:r>
            <a:endParaRPr/>
          </a:p>
          <a:p>
            <a:pPr indent="0" lvl="0" marL="0" marR="0" rtl="0" algn="l">
              <a:lnSpc>
                <a:spcPct val="115000"/>
              </a:lnSpc>
              <a:spcBef>
                <a:spcPts val="0"/>
              </a:spcBef>
              <a:spcAft>
                <a:spcPts val="0"/>
              </a:spcAft>
              <a:buClr>
                <a:schemeClr val="dk2"/>
              </a:buClr>
              <a:buSzPts val="1300"/>
              <a:buFont typeface="Roboto"/>
              <a:buNone/>
            </a:pPr>
            <a:r>
              <a:rPr b="0" i="0" lang="en" sz="1300" u="none" cap="none" strike="noStrike">
                <a:solidFill>
                  <a:schemeClr val="dk2"/>
                </a:solidFill>
                <a:latin typeface="Roboto"/>
                <a:ea typeface="Roboto"/>
                <a:cs typeface="Roboto"/>
                <a:sym typeface="Roboto"/>
              </a:rPr>
              <a:t>https://environment.yale.edu/careers/resources/phdpostdoc/</a:t>
            </a:r>
            <a:endParaRPr/>
          </a:p>
          <a:p>
            <a:pPr indent="0" lvl="0" marL="0" marR="0" rtl="0" algn="l">
              <a:lnSpc>
                <a:spcPct val="115000"/>
              </a:lnSpc>
              <a:spcBef>
                <a:spcPts val="0"/>
              </a:spcBef>
              <a:spcAft>
                <a:spcPts val="0"/>
              </a:spcAft>
              <a:buClr>
                <a:schemeClr val="dk2"/>
              </a:buClr>
              <a:buSzPts val="1300"/>
              <a:buFont typeface="Roboto"/>
              <a:buNone/>
            </a:pPr>
            <a:r>
              <a:rPr b="0" i="0" lang="en" sz="1300" u="none" cap="none" strike="noStrike">
                <a:solidFill>
                  <a:schemeClr val="dk2"/>
                </a:solidFill>
                <a:latin typeface="Roboto"/>
                <a:ea typeface="Roboto"/>
                <a:cs typeface="Roboto"/>
                <a:sym typeface="Roboto"/>
              </a:rPr>
              <a:t>www.careerbuilder.com</a:t>
            </a:r>
            <a:endParaRPr/>
          </a:p>
          <a:p>
            <a:pPr indent="0" lvl="0" marL="0" marR="0" rtl="0" algn="l">
              <a:lnSpc>
                <a:spcPct val="115000"/>
              </a:lnSpc>
              <a:spcBef>
                <a:spcPts val="0"/>
              </a:spcBef>
              <a:spcAft>
                <a:spcPts val="0"/>
              </a:spcAft>
              <a:buClr>
                <a:schemeClr val="dk2"/>
              </a:buClr>
              <a:buSzPts val="1300"/>
              <a:buFont typeface="Roboto"/>
              <a:buNone/>
            </a:pPr>
            <a:r>
              <a:rPr b="0" i="0" lang="en" sz="1300" u="none" cap="none" strike="noStrike">
                <a:solidFill>
                  <a:schemeClr val="dk2"/>
                </a:solidFill>
                <a:latin typeface="Roboto"/>
                <a:ea typeface="Roboto"/>
                <a:cs typeface="Roboto"/>
                <a:sym typeface="Roboto"/>
              </a:rPr>
              <a:t>www.indeed.com</a:t>
            </a:r>
            <a:endParaRPr/>
          </a:p>
          <a:p>
            <a:pPr indent="0" lvl="0" marL="0" marR="0" rtl="0" algn="l">
              <a:lnSpc>
                <a:spcPct val="115000"/>
              </a:lnSpc>
              <a:spcBef>
                <a:spcPts val="0"/>
              </a:spcBef>
              <a:spcAft>
                <a:spcPts val="0"/>
              </a:spcAft>
              <a:buClr>
                <a:schemeClr val="dk2"/>
              </a:buClr>
              <a:buSzPts val="1300"/>
              <a:buFont typeface="Roboto"/>
              <a:buNone/>
            </a:pPr>
            <a:r>
              <a:rPr b="0" i="0" lang="en" sz="1300" u="none" cap="none" strike="noStrike">
                <a:solidFill>
                  <a:schemeClr val="dk2"/>
                </a:solidFill>
                <a:latin typeface="Roboto"/>
                <a:ea typeface="Roboto"/>
                <a:cs typeface="Roboto"/>
                <a:sym typeface="Roboto"/>
              </a:rPr>
              <a:t>www.higheredjobs.com</a:t>
            </a:r>
            <a:endParaRPr/>
          </a:p>
          <a:p>
            <a:pPr indent="0" lvl="0" marL="0" marR="0" rtl="0" algn="l">
              <a:lnSpc>
                <a:spcPct val="115000"/>
              </a:lnSpc>
              <a:spcBef>
                <a:spcPts val="0"/>
              </a:spcBef>
              <a:spcAft>
                <a:spcPts val="0"/>
              </a:spcAft>
              <a:buClr>
                <a:schemeClr val="dk2"/>
              </a:buClr>
              <a:buSzPts val="1300"/>
              <a:buFont typeface="Roboto"/>
              <a:buNone/>
            </a:pPr>
            <a:r>
              <a:rPr b="0" i="0" lang="en" sz="1400" u="none" cap="none" strike="noStrike">
                <a:solidFill>
                  <a:schemeClr val="dk1"/>
                </a:solidFill>
                <a:latin typeface="Roboto"/>
                <a:ea typeface="Roboto"/>
                <a:cs typeface="Roboto"/>
                <a:sym typeface="Roboto"/>
              </a:rPr>
              <a:t>https://www.youtube.com/watch?v=0277AINk5xk</a:t>
            </a:r>
            <a:endParaRPr/>
          </a:p>
          <a:p>
            <a:pPr indent="0" lvl="0" marL="0" marR="0" rtl="0" algn="l">
              <a:lnSpc>
                <a:spcPct val="115000"/>
              </a:lnSpc>
              <a:spcBef>
                <a:spcPts val="0"/>
              </a:spcBef>
              <a:spcAft>
                <a:spcPts val="0"/>
              </a:spcAft>
              <a:buClr>
                <a:schemeClr val="dk2"/>
              </a:buClr>
              <a:buSzPts val="1300"/>
              <a:buFont typeface="Roboto"/>
              <a:buNone/>
            </a:pPr>
            <a:r>
              <a:rPr b="0" i="0" lang="en" sz="1400" u="none" cap="none" strike="noStrike">
                <a:solidFill>
                  <a:schemeClr val="dk2"/>
                </a:solidFill>
                <a:latin typeface="Roboto"/>
                <a:ea typeface="Roboto"/>
                <a:cs typeface="Roboto"/>
                <a:sym typeface="Roboto"/>
              </a:rPr>
              <a:t>https://www.youtube.com/watch?v=Eq1df8rUrog</a:t>
            </a:r>
            <a:endParaRPr/>
          </a:p>
          <a:p>
            <a:pPr indent="0" lvl="0" marL="0" marR="0" rtl="0" algn="l">
              <a:lnSpc>
                <a:spcPct val="115000"/>
              </a:lnSpc>
              <a:spcBef>
                <a:spcPts val="0"/>
              </a:spcBef>
              <a:spcAft>
                <a:spcPts val="0"/>
              </a:spcAft>
              <a:buClr>
                <a:schemeClr val="dk2"/>
              </a:buClr>
              <a:buSzPts val="1300"/>
              <a:buFont typeface="Roboto"/>
              <a:buNone/>
            </a:pPr>
            <a:r>
              <a:rPr b="0" i="0" lang="en" sz="1400" u="none" cap="none" strike="noStrike">
                <a:solidFill>
                  <a:schemeClr val="dk2"/>
                </a:solidFill>
                <a:latin typeface="Roboto"/>
                <a:ea typeface="Roboto"/>
                <a:cs typeface="Roboto"/>
                <a:sym typeface="Roboto"/>
              </a:rPr>
              <a:t>https://www.youtube.com/watch?v=HSWJad7PRas</a:t>
            </a:r>
            <a:endParaRPr/>
          </a:p>
          <a:p>
            <a:pPr indent="0" lvl="0" marL="0" marR="0" rtl="0" algn="l">
              <a:lnSpc>
                <a:spcPct val="115000"/>
              </a:lnSpc>
              <a:spcBef>
                <a:spcPts val="0"/>
              </a:spcBef>
              <a:spcAft>
                <a:spcPts val="0"/>
              </a:spcAft>
              <a:buClr>
                <a:schemeClr val="dk2"/>
              </a:buClr>
              <a:buSzPts val="1300"/>
              <a:buFont typeface="Roboto"/>
              <a:buNone/>
            </a:pPr>
            <a:r>
              <a:rPr b="0" i="0" lang="en" sz="1400" u="none" cap="none" strike="noStrike">
                <a:solidFill>
                  <a:schemeClr val="dk2"/>
                </a:solidFill>
                <a:latin typeface="Roboto"/>
                <a:ea typeface="Roboto"/>
                <a:cs typeface="Roboto"/>
                <a:sym typeface="Roboto"/>
              </a:rPr>
              <a:t>https://www.youtube.com/watch?v=MTXL7EIBwIg</a:t>
            </a:r>
            <a:endParaRPr/>
          </a:p>
          <a:p>
            <a:pPr indent="0" lvl="0" marL="0" marR="0" rtl="0" algn="l">
              <a:lnSpc>
                <a:spcPct val="115000"/>
              </a:lnSpc>
              <a:spcBef>
                <a:spcPts val="0"/>
              </a:spcBef>
              <a:spcAft>
                <a:spcPts val="0"/>
              </a:spcAft>
              <a:buClr>
                <a:schemeClr val="dk2"/>
              </a:buClr>
              <a:buSzPts val="1300"/>
              <a:buFont typeface="Roboto"/>
              <a:buNone/>
            </a:pPr>
            <a:r>
              <a:t/>
            </a:r>
            <a:endParaRPr b="0" i="0" sz="1400" u="none" cap="none" strike="noStrike">
              <a:solidFill>
                <a:schemeClr val="dk2"/>
              </a:solidFill>
              <a:latin typeface="Roboto"/>
              <a:ea typeface="Roboto"/>
              <a:cs typeface="Roboto"/>
              <a:sym typeface="Roboto"/>
            </a:endParaRPr>
          </a:p>
          <a:p>
            <a:pPr indent="0" lvl="0" marL="0" marR="0" rtl="0" algn="l">
              <a:lnSpc>
                <a:spcPct val="115000"/>
              </a:lnSpc>
              <a:spcBef>
                <a:spcPts val="0"/>
              </a:spcBef>
              <a:spcAft>
                <a:spcPts val="0"/>
              </a:spcAft>
              <a:buClr>
                <a:schemeClr val="dk2"/>
              </a:buClr>
              <a:buSzPts val="1300"/>
              <a:buFont typeface="Roboto"/>
              <a:buNone/>
            </a:pPr>
            <a:r>
              <a:t/>
            </a:r>
            <a:endParaRPr b="0" i="0" sz="1400" u="none" cap="none" strike="noStrike">
              <a:solidFill>
                <a:schemeClr val="dk1"/>
              </a:solidFill>
              <a:latin typeface="Roboto"/>
              <a:ea typeface="Roboto"/>
              <a:cs typeface="Roboto"/>
              <a:sym typeface="Roboto"/>
            </a:endParaRPr>
          </a:p>
          <a:p>
            <a:pPr indent="0" lvl="0" marL="0" marR="0" rtl="0" algn="l">
              <a:lnSpc>
                <a:spcPct val="115000"/>
              </a:lnSpc>
              <a:spcBef>
                <a:spcPts val="0"/>
              </a:spcBef>
              <a:spcAft>
                <a:spcPts val="0"/>
              </a:spcAft>
              <a:buClr>
                <a:schemeClr val="dk2"/>
              </a:buClr>
              <a:buSzPts val="1300"/>
              <a:buFont typeface="Roboto"/>
              <a:buNone/>
            </a:pPr>
            <a:r>
              <a:t/>
            </a:r>
            <a:endParaRPr b="0" i="0" sz="1300" u="none" cap="none" strike="noStrike">
              <a:solidFill>
                <a:schemeClr val="dk2"/>
              </a:solidFill>
              <a:latin typeface="Roboto"/>
              <a:ea typeface="Roboto"/>
              <a:cs typeface="Roboto"/>
              <a:sym typeface="Roboto"/>
            </a:endParaRPr>
          </a:p>
          <a:p>
            <a:pPr indent="0" lvl="0" marL="0" marR="0" rtl="0" algn="l">
              <a:lnSpc>
                <a:spcPct val="115000"/>
              </a:lnSpc>
              <a:spcBef>
                <a:spcPts val="0"/>
              </a:spcBef>
              <a:spcAft>
                <a:spcPts val="0"/>
              </a:spcAft>
              <a:buClr>
                <a:schemeClr val="dk2"/>
              </a:buClr>
              <a:buSzPts val="1300"/>
              <a:buFont typeface="Roboto"/>
              <a:buNone/>
            </a:pPr>
            <a:r>
              <a:t/>
            </a:r>
            <a:endParaRPr b="0" i="0" sz="1300" u="none" cap="none" strike="noStrike">
              <a:solidFill>
                <a:schemeClr val="dk2"/>
              </a:solidFill>
              <a:latin typeface="Roboto"/>
              <a:ea typeface="Roboto"/>
              <a:cs typeface="Roboto"/>
              <a:sym typeface="Roboto"/>
            </a:endParaRPr>
          </a:p>
          <a:p>
            <a:pPr indent="0" lvl="0" marL="0" marR="0" rtl="0" algn="l">
              <a:lnSpc>
                <a:spcPct val="115000"/>
              </a:lnSpc>
              <a:spcBef>
                <a:spcPts val="0"/>
              </a:spcBef>
              <a:spcAft>
                <a:spcPts val="0"/>
              </a:spcAft>
              <a:buClr>
                <a:schemeClr val="dk2"/>
              </a:buClr>
              <a:buSzPts val="1300"/>
              <a:buFont typeface="Roboto"/>
              <a:buNone/>
            </a:pPr>
            <a:r>
              <a:t/>
            </a:r>
            <a:endParaRPr b="0" i="0" sz="1300" u="none" cap="none" strike="noStrike">
              <a:solidFill>
                <a:schemeClr val="dk2"/>
              </a:solidFill>
              <a:latin typeface="Roboto"/>
              <a:ea typeface="Roboto"/>
              <a:cs typeface="Roboto"/>
              <a:sym typeface="Roboto"/>
            </a:endParaRPr>
          </a:p>
          <a:p>
            <a:pPr indent="0" lvl="0" marL="0" marR="0" rtl="0" algn="l">
              <a:lnSpc>
                <a:spcPct val="115000"/>
              </a:lnSpc>
              <a:spcBef>
                <a:spcPts val="0"/>
              </a:spcBef>
              <a:spcAft>
                <a:spcPts val="0"/>
              </a:spcAft>
              <a:buClr>
                <a:schemeClr val="dk2"/>
              </a:buClr>
              <a:buSzPts val="1300"/>
              <a:buFont typeface="Roboto"/>
              <a:buNone/>
            </a:pPr>
            <a:r>
              <a:t/>
            </a:r>
            <a:endParaRPr b="0" i="0" sz="1300" u="none" cap="none" strike="noStrike">
              <a:solidFill>
                <a:schemeClr val="dk2"/>
              </a:solidFill>
              <a:latin typeface="Roboto"/>
              <a:ea typeface="Roboto"/>
              <a:cs typeface="Roboto"/>
              <a:sym typeface="Roboto"/>
            </a:endParaRPr>
          </a:p>
          <a:p>
            <a:pPr indent="0" lvl="0" marL="0" marR="0" rtl="0" algn="l">
              <a:lnSpc>
                <a:spcPct val="115000"/>
              </a:lnSpc>
              <a:spcBef>
                <a:spcPts val="0"/>
              </a:spcBef>
              <a:spcAft>
                <a:spcPts val="0"/>
              </a:spcAft>
              <a:buClr>
                <a:schemeClr val="dk2"/>
              </a:buClr>
              <a:buSzPts val="1300"/>
              <a:buFont typeface="Roboto"/>
              <a:buNone/>
            </a:pPr>
            <a:r>
              <a:t/>
            </a:r>
            <a:endParaRPr b="0" i="0" sz="1300" u="none" cap="none" strike="noStrike">
              <a:solidFill>
                <a:schemeClr val="dk2"/>
              </a:solidFill>
              <a:latin typeface="Roboto"/>
              <a:ea typeface="Roboto"/>
              <a:cs typeface="Roboto"/>
              <a:sym typeface="Robo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8" name="Shape 118"/>
        <p:cNvGrpSpPr/>
        <p:nvPr/>
      </p:nvGrpSpPr>
      <p:grpSpPr>
        <a:xfrm>
          <a:off x="0" y="0"/>
          <a:ext cx="0" cy="0"/>
          <a:chOff x="0" y="0"/>
          <a:chExt cx="0" cy="0"/>
        </a:xfrm>
      </p:grpSpPr>
      <p:sp>
        <p:nvSpPr>
          <p:cNvPr id="119" name="Google Shape;119;p17"/>
          <p:cNvSpPr txBox="1"/>
          <p:nvPr>
            <p:ph type="title"/>
          </p:nvPr>
        </p:nvSpPr>
        <p:spPr>
          <a:xfrm>
            <a:off x="311675" y="798600"/>
            <a:ext cx="6247800" cy="35463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accent1"/>
              </a:buClr>
              <a:buSzPts val="3600"/>
              <a:buFont typeface="Merriweather"/>
              <a:buNone/>
            </a:pPr>
            <a:r>
              <a:rPr b="0" i="0" lang="en" sz="3600" u="none" cap="none" strike="noStrike">
                <a:solidFill>
                  <a:schemeClr val="accent1"/>
                </a:solidFill>
                <a:latin typeface="Merriweather"/>
                <a:ea typeface="Merriweather"/>
                <a:cs typeface="Merriweather"/>
                <a:sym typeface="Merriweather"/>
              </a:rPr>
              <a:t>Career-related resources</a:t>
            </a:r>
            <a:endParaRPr b="0" i="0" sz="3600" u="none" cap="none" strike="noStrike">
              <a:solidFill>
                <a:schemeClr val="accent1"/>
              </a:solidFill>
              <a:latin typeface="Merriweather"/>
              <a:ea typeface="Merriweather"/>
              <a:cs typeface="Merriweather"/>
              <a:sym typeface="Merriweathe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3" name="Shape 123"/>
        <p:cNvGrpSpPr/>
        <p:nvPr/>
      </p:nvGrpSpPr>
      <p:grpSpPr>
        <a:xfrm>
          <a:off x="0" y="0"/>
          <a:ext cx="0" cy="0"/>
          <a:chOff x="0" y="0"/>
          <a:chExt cx="0" cy="0"/>
        </a:xfrm>
      </p:grpSpPr>
      <p:sp>
        <p:nvSpPr>
          <p:cNvPr id="124" name="Google Shape;124;p18"/>
          <p:cNvSpPr txBox="1"/>
          <p:nvPr>
            <p:ph type="title"/>
          </p:nvPr>
        </p:nvSpPr>
        <p:spPr>
          <a:xfrm>
            <a:off x="311300" y="500925"/>
            <a:ext cx="3704400" cy="2049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lt1"/>
              </a:buClr>
              <a:buSzPts val="2800"/>
              <a:buFont typeface="Merriweather"/>
              <a:buNone/>
            </a:pPr>
            <a:r>
              <a:rPr b="0" i="0" lang="en" sz="2800" u="none" cap="none" strike="noStrike">
                <a:solidFill>
                  <a:schemeClr val="lt1"/>
                </a:solidFill>
                <a:latin typeface="Merriweather"/>
                <a:ea typeface="Merriweather"/>
                <a:cs typeface="Merriweather"/>
                <a:sym typeface="Merriweather"/>
              </a:rPr>
              <a:t>Examining trends in Bioinformatics</a:t>
            </a:r>
            <a:endParaRPr b="0" i="0" sz="2800" u="none" cap="none" strike="noStrike">
              <a:solidFill>
                <a:schemeClr val="lt1"/>
              </a:solidFill>
              <a:latin typeface="Merriweather"/>
              <a:ea typeface="Merriweather"/>
              <a:cs typeface="Merriweather"/>
              <a:sym typeface="Merriweather"/>
            </a:endParaRPr>
          </a:p>
        </p:txBody>
      </p:sp>
      <p:pic>
        <p:nvPicPr>
          <p:cNvPr id="125" name="Google Shape;125;p18"/>
          <p:cNvPicPr preferRelativeResize="0"/>
          <p:nvPr/>
        </p:nvPicPr>
        <p:blipFill rotWithShape="1">
          <a:blip r:embed="rId3">
            <a:alphaModFix/>
          </a:blip>
          <a:srcRect b="3669" l="7141" r="34784" t="29217"/>
          <a:stretch/>
        </p:blipFill>
        <p:spPr>
          <a:xfrm>
            <a:off x="4756435" y="269361"/>
            <a:ext cx="4217444" cy="4249476"/>
          </a:xfrm>
          <a:prstGeom prst="rect">
            <a:avLst/>
          </a:prstGeom>
          <a:noFill/>
          <a:ln>
            <a:noFill/>
          </a:ln>
        </p:spPr>
      </p:pic>
      <p:pic>
        <p:nvPicPr>
          <p:cNvPr id="126" name="Google Shape;126;p18"/>
          <p:cNvPicPr preferRelativeResize="0"/>
          <p:nvPr/>
        </p:nvPicPr>
        <p:blipFill rotWithShape="1">
          <a:blip r:embed="rId4">
            <a:alphaModFix/>
          </a:blip>
          <a:srcRect b="0" l="0" r="0" t="0"/>
          <a:stretch/>
        </p:blipFill>
        <p:spPr>
          <a:xfrm>
            <a:off x="1145658" y="1995379"/>
            <a:ext cx="1905000" cy="1905000"/>
          </a:xfrm>
          <a:prstGeom prst="rect">
            <a:avLst/>
          </a:prstGeom>
          <a:noFill/>
          <a:ln>
            <a:noFill/>
          </a:ln>
        </p:spPr>
      </p:pic>
      <p:sp>
        <p:nvSpPr>
          <p:cNvPr id="127" name="Google Shape;127;p18"/>
          <p:cNvSpPr/>
          <p:nvPr/>
        </p:nvSpPr>
        <p:spPr>
          <a:xfrm>
            <a:off x="7981502" y="4835723"/>
            <a:ext cx="877163" cy="24622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 sz="1000" u="none" cap="none" strike="noStrike">
                <a:solidFill>
                  <a:srgbClr val="000000"/>
                </a:solidFill>
                <a:latin typeface="Arial"/>
                <a:ea typeface="Arial"/>
                <a:cs typeface="Arial"/>
                <a:sym typeface="Arial"/>
              </a:rPr>
              <a:t>AAAS, 2014</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1" name="Shape 131"/>
        <p:cNvGrpSpPr/>
        <p:nvPr/>
      </p:nvGrpSpPr>
      <p:grpSpPr>
        <a:xfrm>
          <a:off x="0" y="0"/>
          <a:ext cx="0" cy="0"/>
          <a:chOff x="0" y="0"/>
          <a:chExt cx="0" cy="0"/>
        </a:xfrm>
      </p:grpSpPr>
      <p:sp>
        <p:nvSpPr>
          <p:cNvPr id="132" name="Google Shape;132;p19"/>
          <p:cNvSpPr txBox="1"/>
          <p:nvPr>
            <p:ph type="title"/>
          </p:nvPr>
        </p:nvSpPr>
        <p:spPr>
          <a:xfrm>
            <a:off x="311725" y="500925"/>
            <a:ext cx="8520600" cy="623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lt1"/>
              </a:buClr>
              <a:buSzPts val="2800"/>
              <a:buFont typeface="Merriweather"/>
              <a:buNone/>
            </a:pPr>
            <a:r>
              <a:rPr b="0" i="0" lang="en" sz="2800" u="none" cap="none" strike="noStrike">
                <a:solidFill>
                  <a:schemeClr val="lt1"/>
                </a:solidFill>
                <a:latin typeface="Merriweather"/>
                <a:ea typeface="Merriweather"/>
                <a:cs typeface="Merriweather"/>
                <a:sym typeface="Merriweather"/>
              </a:rPr>
              <a:t>Trends in Bioinformatics </a:t>
            </a:r>
            <a:endParaRPr/>
          </a:p>
        </p:txBody>
      </p:sp>
      <p:pic>
        <p:nvPicPr>
          <p:cNvPr id="133" name="Google Shape;133;p19"/>
          <p:cNvPicPr preferRelativeResize="0"/>
          <p:nvPr/>
        </p:nvPicPr>
        <p:blipFill rotWithShape="1">
          <a:blip r:embed="rId3">
            <a:alphaModFix/>
          </a:blip>
          <a:srcRect b="0" l="0" r="0" t="0"/>
          <a:stretch/>
        </p:blipFill>
        <p:spPr>
          <a:xfrm>
            <a:off x="7424525" y="70163"/>
            <a:ext cx="1223288" cy="1170302"/>
          </a:xfrm>
          <a:prstGeom prst="rect">
            <a:avLst/>
          </a:prstGeom>
          <a:noFill/>
          <a:ln>
            <a:noFill/>
          </a:ln>
        </p:spPr>
      </p:pic>
      <p:pic>
        <p:nvPicPr>
          <p:cNvPr id="134" name="Google Shape;134;p19"/>
          <p:cNvPicPr preferRelativeResize="0"/>
          <p:nvPr/>
        </p:nvPicPr>
        <p:blipFill rotWithShape="1">
          <a:blip r:embed="rId4">
            <a:alphaModFix/>
          </a:blip>
          <a:srcRect b="0" l="0" r="0" t="0"/>
          <a:stretch/>
        </p:blipFill>
        <p:spPr>
          <a:xfrm>
            <a:off x="1953316" y="1824745"/>
            <a:ext cx="4732144" cy="2846492"/>
          </a:xfrm>
          <a:prstGeom prst="rect">
            <a:avLst/>
          </a:prstGeom>
          <a:noFill/>
          <a:ln>
            <a:noFill/>
          </a:ln>
        </p:spPr>
      </p:pic>
      <p:sp>
        <p:nvSpPr>
          <p:cNvPr id="135" name="Google Shape;135;p19"/>
          <p:cNvSpPr/>
          <p:nvPr/>
        </p:nvSpPr>
        <p:spPr>
          <a:xfrm>
            <a:off x="7212736" y="4743390"/>
            <a:ext cx="1938351" cy="40011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 sz="1000" u="none" cap="none" strike="noStrike">
                <a:solidFill>
                  <a:srgbClr val="000000"/>
                </a:solidFill>
                <a:latin typeface="Arial"/>
                <a:ea typeface="Arial"/>
                <a:cs typeface="Arial"/>
                <a:sym typeface="Arial"/>
              </a:rPr>
              <a:t>Indeed.com</a:t>
            </a:r>
            <a:endParaRPr/>
          </a:p>
          <a:p>
            <a:pPr indent="0" lvl="0" marL="0" marR="0" rtl="0" algn="l">
              <a:lnSpc>
                <a:spcPct val="100000"/>
              </a:lnSpc>
              <a:spcBef>
                <a:spcPts val="0"/>
              </a:spcBef>
              <a:spcAft>
                <a:spcPts val="0"/>
              </a:spcAft>
              <a:buNone/>
            </a:pPr>
            <a:r>
              <a:rPr b="0" i="0" lang="en" sz="1000" u="none" cap="none" strike="noStrike">
                <a:solidFill>
                  <a:srgbClr val="000000"/>
                </a:solidFill>
                <a:latin typeface="Arial"/>
                <a:ea typeface="Arial"/>
                <a:cs typeface="Arial"/>
                <a:sym typeface="Arial"/>
              </a:rPr>
              <a:t>Bioinformaticscareerguide.com</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 name="Shape 139"/>
        <p:cNvGrpSpPr/>
        <p:nvPr/>
      </p:nvGrpSpPr>
      <p:grpSpPr>
        <a:xfrm>
          <a:off x="0" y="0"/>
          <a:ext cx="0" cy="0"/>
          <a:chOff x="0" y="0"/>
          <a:chExt cx="0" cy="0"/>
        </a:xfrm>
      </p:grpSpPr>
      <p:sp>
        <p:nvSpPr>
          <p:cNvPr id="140" name="Google Shape;140;p20"/>
          <p:cNvSpPr txBox="1"/>
          <p:nvPr>
            <p:ph type="title"/>
          </p:nvPr>
        </p:nvSpPr>
        <p:spPr>
          <a:xfrm>
            <a:off x="311725" y="500925"/>
            <a:ext cx="8520600" cy="623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lt1"/>
              </a:buClr>
              <a:buSzPts val="2800"/>
              <a:buFont typeface="Merriweather"/>
              <a:buNone/>
            </a:pPr>
            <a:r>
              <a:rPr b="0" i="0" lang="en" sz="2800" u="none" cap="none" strike="noStrike">
                <a:solidFill>
                  <a:schemeClr val="lt1"/>
                </a:solidFill>
                <a:latin typeface="Merriweather"/>
                <a:ea typeface="Merriweather"/>
                <a:cs typeface="Merriweather"/>
                <a:sym typeface="Merriweather"/>
              </a:rPr>
              <a:t>Trends in Bioinformatics</a:t>
            </a:r>
            <a:endParaRPr/>
          </a:p>
        </p:txBody>
      </p:sp>
      <p:pic>
        <p:nvPicPr>
          <p:cNvPr id="141" name="Google Shape;141;p20"/>
          <p:cNvPicPr preferRelativeResize="0"/>
          <p:nvPr/>
        </p:nvPicPr>
        <p:blipFill rotWithShape="1">
          <a:blip r:embed="rId3">
            <a:alphaModFix/>
          </a:blip>
          <a:srcRect b="0" l="0" r="0" t="0"/>
          <a:stretch/>
        </p:blipFill>
        <p:spPr>
          <a:xfrm>
            <a:off x="764307" y="1438939"/>
            <a:ext cx="3571686" cy="3576970"/>
          </a:xfrm>
          <a:prstGeom prst="rect">
            <a:avLst/>
          </a:prstGeom>
          <a:noFill/>
          <a:ln>
            <a:noFill/>
          </a:ln>
        </p:spPr>
      </p:pic>
      <p:sp>
        <p:nvSpPr>
          <p:cNvPr id="142" name="Google Shape;142;p20"/>
          <p:cNvSpPr/>
          <p:nvPr/>
        </p:nvSpPr>
        <p:spPr>
          <a:xfrm>
            <a:off x="6833192" y="4892799"/>
            <a:ext cx="2076156" cy="24622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 sz="1000" u="none" cap="none" strike="noStrike">
                <a:solidFill>
                  <a:srgbClr val="000000"/>
                </a:solidFill>
                <a:latin typeface="Arial"/>
                <a:ea typeface="Arial"/>
                <a:cs typeface="Arial"/>
                <a:sym typeface="Arial"/>
              </a:rPr>
              <a:t>Bioinformaticscareerguide.com</a:t>
            </a:r>
            <a:endParaRPr/>
          </a:p>
        </p:txBody>
      </p:sp>
      <p:pic>
        <p:nvPicPr>
          <p:cNvPr id="143" name="Google Shape;143;p20"/>
          <p:cNvPicPr preferRelativeResize="0"/>
          <p:nvPr/>
        </p:nvPicPr>
        <p:blipFill rotWithShape="1">
          <a:blip r:embed="rId4">
            <a:alphaModFix/>
          </a:blip>
          <a:srcRect b="0" l="0" r="0" t="0"/>
          <a:stretch/>
        </p:blipFill>
        <p:spPr>
          <a:xfrm>
            <a:off x="4805284" y="1488558"/>
            <a:ext cx="3519491" cy="272193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7" name="Shape 147"/>
        <p:cNvGrpSpPr/>
        <p:nvPr/>
      </p:nvGrpSpPr>
      <p:grpSpPr>
        <a:xfrm>
          <a:off x="0" y="0"/>
          <a:ext cx="0" cy="0"/>
          <a:chOff x="0" y="0"/>
          <a:chExt cx="0" cy="0"/>
        </a:xfrm>
      </p:grpSpPr>
      <p:sp>
        <p:nvSpPr>
          <p:cNvPr id="148" name="Google Shape;148;p21"/>
          <p:cNvSpPr txBox="1"/>
          <p:nvPr>
            <p:ph type="title"/>
          </p:nvPr>
        </p:nvSpPr>
        <p:spPr>
          <a:xfrm>
            <a:off x="311725" y="500925"/>
            <a:ext cx="8520600" cy="623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lt1"/>
              </a:buClr>
              <a:buSzPts val="2800"/>
              <a:buFont typeface="Merriweather"/>
              <a:buNone/>
            </a:pPr>
            <a:r>
              <a:rPr b="0" i="0" lang="en" sz="2800" u="none" cap="none" strike="noStrike">
                <a:solidFill>
                  <a:schemeClr val="lt1"/>
                </a:solidFill>
                <a:latin typeface="Merriweather"/>
                <a:ea typeface="Merriweather"/>
                <a:cs typeface="Merriweather"/>
                <a:sym typeface="Merriweather"/>
              </a:rPr>
              <a:t>Trends in Bioinformatics </a:t>
            </a:r>
            <a:endParaRPr/>
          </a:p>
        </p:txBody>
      </p:sp>
      <p:pic>
        <p:nvPicPr>
          <p:cNvPr id="149" name="Google Shape;149;p21"/>
          <p:cNvPicPr preferRelativeResize="0"/>
          <p:nvPr/>
        </p:nvPicPr>
        <p:blipFill rotWithShape="1">
          <a:blip r:embed="rId3">
            <a:alphaModFix/>
          </a:blip>
          <a:srcRect b="14138" l="-6532" r="6532" t="18386"/>
          <a:stretch/>
        </p:blipFill>
        <p:spPr>
          <a:xfrm>
            <a:off x="-200630" y="1450555"/>
            <a:ext cx="4118063" cy="2086208"/>
          </a:xfrm>
          <a:prstGeom prst="rect">
            <a:avLst/>
          </a:prstGeom>
          <a:noFill/>
          <a:ln>
            <a:noFill/>
          </a:ln>
        </p:spPr>
      </p:pic>
      <p:sp>
        <p:nvSpPr>
          <p:cNvPr id="150" name="Google Shape;150;p21"/>
          <p:cNvSpPr/>
          <p:nvPr/>
        </p:nvSpPr>
        <p:spPr>
          <a:xfrm>
            <a:off x="4625162" y="4833601"/>
            <a:ext cx="4572000" cy="23083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 sz="900" u="none" cap="none" strike="noStrike">
                <a:solidFill>
                  <a:srgbClr val="000000"/>
                </a:solidFill>
                <a:latin typeface="Arial"/>
                <a:ea typeface="Arial"/>
                <a:cs typeface="Arial"/>
                <a:sym typeface="Arial"/>
              </a:rPr>
              <a:t>https://www.slideshare.net/SealingOnlyYours/bioinformatics-33211564</a:t>
            </a:r>
            <a:endParaRPr/>
          </a:p>
        </p:txBody>
      </p:sp>
      <p:pic>
        <p:nvPicPr>
          <p:cNvPr id="151" name="Google Shape;151;p21"/>
          <p:cNvPicPr preferRelativeResize="0"/>
          <p:nvPr/>
        </p:nvPicPr>
        <p:blipFill rotWithShape="1">
          <a:blip r:embed="rId4">
            <a:alphaModFix/>
          </a:blip>
          <a:srcRect b="6493" l="0" r="0" t="0"/>
          <a:stretch/>
        </p:blipFill>
        <p:spPr>
          <a:xfrm>
            <a:off x="4067918" y="1315876"/>
            <a:ext cx="4910462" cy="2556809"/>
          </a:xfrm>
          <a:prstGeom prst="rect">
            <a:avLst/>
          </a:prstGeom>
          <a:noFill/>
          <a:ln>
            <a:noFill/>
          </a:ln>
        </p:spPr>
      </p:pic>
      <p:sp>
        <p:nvSpPr>
          <p:cNvPr id="152" name="Google Shape;152;p21"/>
          <p:cNvSpPr/>
          <p:nvPr/>
        </p:nvSpPr>
        <p:spPr>
          <a:xfrm>
            <a:off x="4625162" y="4464269"/>
            <a:ext cx="4572000" cy="36933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 sz="900" u="none" cap="none" strike="noStrike">
                <a:solidFill>
                  <a:srgbClr val="000000"/>
                </a:solidFill>
                <a:latin typeface="Arial"/>
                <a:ea typeface="Arial"/>
                <a:cs typeface="Arial"/>
                <a:sym typeface="Arial"/>
              </a:rPr>
              <a:t>https://www.slideshare.net/sherrythomas13/bioinformatics-market-global-industry-trends-analysis-revenue-report-20172025</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aradigm">
  <a:themeElements>
    <a:clrScheme name="Paradigm">
      <a:dk1>
        <a:srgbClr val="31394D"/>
      </a:dk1>
      <a:lt1>
        <a:srgbClr val="FFFFFF"/>
      </a:lt1>
      <a:dk2>
        <a:srgbClr val="666666"/>
      </a:dk2>
      <a:lt2>
        <a:srgbClr val="626B73"/>
      </a:lt2>
      <a:accent1>
        <a:srgbClr val="002F4A"/>
      </a:accent1>
      <a:accent2>
        <a:srgbClr val="D9C4B1"/>
      </a:accent2>
      <a:accent3>
        <a:srgbClr val="EDE3DA"/>
      </a:accent3>
      <a:accent4>
        <a:srgbClr val="B85741"/>
      </a:accent4>
      <a:accent5>
        <a:srgbClr val="009384"/>
      </a:accent5>
      <a:accent6>
        <a:srgbClr val="D0F6FF"/>
      </a:accent6>
      <a:hlink>
        <a:srgbClr val="009384"/>
      </a:hlink>
      <a:folHlink>
        <a:srgbClr val="00938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